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3" r:id="rId3"/>
    <p:sldId id="259" r:id="rId4"/>
    <p:sldId id="263" r:id="rId5"/>
    <p:sldId id="291" r:id="rId6"/>
    <p:sldId id="261" r:id="rId7"/>
    <p:sldId id="292" r:id="rId8"/>
    <p:sldId id="296" r:id="rId9"/>
    <p:sldId id="264" r:id="rId10"/>
    <p:sldId id="298" r:id="rId11"/>
    <p:sldId id="271" r:id="rId12"/>
    <p:sldId id="299" r:id="rId13"/>
    <p:sldId id="297" r:id="rId14"/>
  </p:sldIdLst>
  <p:sldSz cx="12192000" cy="6858000"/>
  <p:notesSz cx="7315200" cy="9601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E81E04"/>
    <a:srgbClr val="646363"/>
    <a:srgbClr val="D81E04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5" autoAdjust="0"/>
    <p:restoredTop sz="96517" autoAdjust="0"/>
  </p:normalViewPr>
  <p:slideViewPr>
    <p:cSldViewPr snapToGrid="0">
      <p:cViewPr varScale="1">
        <p:scale>
          <a:sx n="64" d="100"/>
          <a:sy n="64" d="100"/>
        </p:scale>
        <p:origin x="4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87698233869725E-2"/>
          <c:y val="4.3499474050363779E-2"/>
          <c:w val="0.95420661387280925"/>
          <c:h val="0.75756463110810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Jeden</c:v>
                </c:pt>
              </c:strCache>
            </c:strRef>
          </c:tx>
          <c:spPr>
            <a:solidFill>
              <a:srgbClr val="E81E04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C4-4C02-A907-2C5B6F6635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Dwa</c:v>
                </c:pt>
              </c:strCache>
            </c:strRef>
          </c:tx>
          <c:spPr>
            <a:solidFill>
              <a:schemeClr val="tx1">
                <a:alpha val="30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6.3</c:v>
                </c:pt>
                <c:pt idx="1">
                  <c:v>9.3000000000000007</c:v>
                </c:pt>
                <c:pt idx="2">
                  <c:v>5.0999999999999996</c:v>
                </c:pt>
                <c:pt idx="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C4-4C02-A907-2C5B6F6635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Trzy</c:v>
                </c:pt>
              </c:strCache>
            </c:strRef>
          </c:tx>
          <c:spPr>
            <a:solidFill>
              <a:schemeClr val="tx1">
                <a:alpha val="10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1.8</c:v>
                </c:pt>
                <c:pt idx="1">
                  <c:v>2.7</c:v>
                </c:pt>
                <c:pt idx="2">
                  <c:v>1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C4-4C02-A907-2C5B6F6635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8"/>
        <c:axId val="895287232"/>
        <c:axId val="895288320"/>
      </c:barChart>
      <c:catAx>
        <c:axId val="89528723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 cap="flat" cmpd="sng" algn="ctr">
            <a:solidFill>
              <a:schemeClr val="tx1">
                <a:lumMod val="95000"/>
                <a:lumOff val="5000"/>
                <a:alpha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895288320"/>
        <c:crosses val="autoZero"/>
        <c:auto val="1"/>
        <c:lblAlgn val="ctr"/>
        <c:lblOffset val="100"/>
        <c:noMultiLvlLbl val="0"/>
      </c:catAx>
      <c:valAx>
        <c:axId val="8952883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8952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95459703205532"/>
          <c:y val="0.93080336993216206"/>
          <c:w val="0.74985934785901265"/>
          <c:h val="4.4137360513984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81E0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C6-4EC5-9759-531790FC31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C6-4EC5-9759-531790FC31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C6-4EC5-9759-531790FC31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C6-4EC5-9759-531790FC31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C6-4EC5-9759-531790FC3124}"/>
              </c:ext>
            </c:extLst>
          </c:dPt>
          <c:dPt>
            <c:idx val="5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C6-4EC5-9759-531790FC31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C6-4EC5-9759-531790FC31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C6-4EC5-9759-531790FC31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C6-4EC5-9759-531790FC31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C6-4EC5-9759-531790FC312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C6-4EC5-9759-531790FC312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C6-4EC5-9759-531790FC312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C6-4EC5-9759-531790FC3124}"/>
              </c:ext>
            </c:extLst>
          </c:dPt>
          <c:val>
            <c:numRef>
              <c:f>Arkusz1!$B$1:$B$13</c:f>
              <c:numCache>
                <c:formatCode>General</c:formatCode>
                <c:ptCount val="13"/>
                <c:pt idx="0">
                  <c:v>50</c:v>
                </c:pt>
                <c:pt idx="1">
                  <c:v>12</c:v>
                </c:pt>
                <c:pt idx="2">
                  <c:v>0.5</c:v>
                </c:pt>
                <c:pt idx="3">
                  <c:v>1</c:v>
                </c:pt>
                <c:pt idx="4">
                  <c:v>10.8</c:v>
                </c:pt>
                <c:pt idx="5">
                  <c:v>1.5</c:v>
                </c:pt>
                <c:pt idx="6">
                  <c:v>0.5</c:v>
                </c:pt>
                <c:pt idx="7">
                  <c:v>1</c:v>
                </c:pt>
                <c:pt idx="8">
                  <c:v>2</c:v>
                </c:pt>
                <c:pt idx="9">
                  <c:v>7</c:v>
                </c:pt>
                <c:pt idx="10">
                  <c:v>0.3</c:v>
                </c:pt>
                <c:pt idx="11">
                  <c:v>25.5</c:v>
                </c:pt>
                <c:pt idx="1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6C6-4EC5-9759-531790FC3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D83FC-E09C-4304-B913-44FA579C39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3852D-F77B-4D1D-B5C5-D048B1B8442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>
              <a:latin typeface="Verdana" panose="020B0604030504040204" pitchFamily="34" charset="0"/>
              <a:ea typeface="Verdana" panose="020B0604030504040204" pitchFamily="34" charset="0"/>
            </a:rPr>
            <a:t>13 Klientów</a:t>
          </a:r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1C57D7-6946-400C-9F1F-9D4A14AC2FCB}" type="parTrans" cxnId="{40B3A3B7-2C00-4E53-9C5F-819BE9D2F79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85C8F2E-D24D-4E6E-97DC-7638953DE65C}" type="sibTrans" cxnId="{40B3A3B7-2C00-4E53-9C5F-819BE9D2F79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6C6435-0B81-49FE-9C17-0622348DB5F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Verdana" panose="020B0604030504040204" pitchFamily="34" charset="0"/>
              <a:ea typeface="Verdana" panose="020B0604030504040204" pitchFamily="34" charset="0"/>
            </a:rPr>
            <a:t>8 różnych branż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CA6873-9834-43C5-9437-AA0346B4B6DB}" type="parTrans" cxnId="{004DED89-2474-4F74-B39E-3673AA4B944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DD2D86D-C386-4819-8545-6ADF03231E1A}" type="sibTrans" cxnId="{004DED89-2474-4F74-B39E-3673AA4B944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B487AA9-D348-4250-A2C8-79527B7F676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Verdana" panose="020B0604030504040204" pitchFamily="34" charset="0"/>
              <a:ea typeface="Verdana" panose="020B0604030504040204" pitchFamily="34" charset="0"/>
            </a:rPr>
            <a:t>Ponad 110 MW w </a:t>
          </a:r>
          <a:r>
            <a:rPr lang="pl-PL" dirty="0" smtClean="0">
              <a:latin typeface="Verdana" panose="020B0604030504040204" pitchFamily="34" charset="0"/>
              <a:ea typeface="Verdana" panose="020B0604030504040204" pitchFamily="34" charset="0"/>
            </a:rPr>
            <a:t>jednostce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E1F9502-280B-4625-BB3D-CC4D8608FB76}" type="parTrans" cxnId="{584B8848-4A45-4D12-9D4D-B81B516014E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D94150-E7BD-422D-8746-1E148926503C}" type="sibTrans" cxnId="{584B8848-4A45-4D12-9D4D-B81B516014E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816535-3B97-4AFD-871E-0B53D26F34A6}" type="pres">
      <dgm:prSet presAssocID="{0CBD83FC-E09C-4304-B913-44FA579C39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DCF9710-79E0-4C03-9EF1-0C559E81AFE8}" type="pres">
      <dgm:prSet presAssocID="{CB73852D-F77B-4D1D-B5C5-D048B1B84426}" presName="hierRoot1" presStyleCnt="0"/>
      <dgm:spPr/>
    </dgm:pt>
    <dgm:pt modelId="{FC3C3749-0E14-481C-B774-B3A3B196251A}" type="pres">
      <dgm:prSet presAssocID="{CB73852D-F77B-4D1D-B5C5-D048B1B84426}" presName="composite" presStyleCnt="0"/>
      <dgm:spPr/>
    </dgm:pt>
    <dgm:pt modelId="{442954CC-DD8B-47D9-877E-6744659631D3}" type="pres">
      <dgm:prSet presAssocID="{CB73852D-F77B-4D1D-B5C5-D048B1B84426}" presName="background" presStyleLbl="node0" presStyleIdx="0" presStyleCnt="3"/>
      <dgm:spPr>
        <a:solidFill>
          <a:schemeClr val="tx2"/>
        </a:solidFill>
      </dgm:spPr>
    </dgm:pt>
    <dgm:pt modelId="{A646C23E-2CF8-4A2F-A385-8FC2E29B8831}" type="pres">
      <dgm:prSet presAssocID="{CB73852D-F77B-4D1D-B5C5-D048B1B84426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3063D6D-3755-411F-B941-9E4E367D5F1B}" type="pres">
      <dgm:prSet presAssocID="{CB73852D-F77B-4D1D-B5C5-D048B1B84426}" presName="hierChild2" presStyleCnt="0"/>
      <dgm:spPr/>
    </dgm:pt>
    <dgm:pt modelId="{D8734330-E978-4B5B-B18E-289CD70026A8}" type="pres">
      <dgm:prSet presAssocID="{566C6435-0B81-49FE-9C17-0622348DB5F2}" presName="hierRoot1" presStyleCnt="0"/>
      <dgm:spPr/>
    </dgm:pt>
    <dgm:pt modelId="{00D52F41-DA7D-452A-8E84-FD4E107699C0}" type="pres">
      <dgm:prSet presAssocID="{566C6435-0B81-49FE-9C17-0622348DB5F2}" presName="composite" presStyleCnt="0"/>
      <dgm:spPr/>
    </dgm:pt>
    <dgm:pt modelId="{3E086E0C-71CC-44CD-BE3C-754417D143AB}" type="pres">
      <dgm:prSet presAssocID="{566C6435-0B81-49FE-9C17-0622348DB5F2}" presName="background" presStyleLbl="node0" presStyleIdx="1" presStyleCnt="3"/>
      <dgm:spPr>
        <a:solidFill>
          <a:schemeClr val="tx2"/>
        </a:solidFill>
      </dgm:spPr>
    </dgm:pt>
    <dgm:pt modelId="{91A765C7-73BD-4255-A647-34BBC1F4F922}" type="pres">
      <dgm:prSet presAssocID="{566C6435-0B81-49FE-9C17-0622348DB5F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9F3F3C-5353-45F4-AA5F-D7A95B67CEEA}" type="pres">
      <dgm:prSet presAssocID="{566C6435-0B81-49FE-9C17-0622348DB5F2}" presName="hierChild2" presStyleCnt="0"/>
      <dgm:spPr/>
    </dgm:pt>
    <dgm:pt modelId="{C9A7934C-5CE5-4C1C-83F4-9FE6F7C485E6}" type="pres">
      <dgm:prSet presAssocID="{0B487AA9-D348-4250-A2C8-79527B7F6763}" presName="hierRoot1" presStyleCnt="0"/>
      <dgm:spPr/>
    </dgm:pt>
    <dgm:pt modelId="{4EEBED8D-50F3-4599-B59A-CE7EF115DFFA}" type="pres">
      <dgm:prSet presAssocID="{0B487AA9-D348-4250-A2C8-79527B7F6763}" presName="composite" presStyleCnt="0"/>
      <dgm:spPr/>
    </dgm:pt>
    <dgm:pt modelId="{43FE7BC0-6F28-47FE-932A-ED1324E04FCF}" type="pres">
      <dgm:prSet presAssocID="{0B487AA9-D348-4250-A2C8-79527B7F6763}" presName="background" presStyleLbl="node0" presStyleIdx="2" presStyleCnt="3"/>
      <dgm:spPr>
        <a:solidFill>
          <a:schemeClr val="tx2"/>
        </a:solidFill>
      </dgm:spPr>
    </dgm:pt>
    <dgm:pt modelId="{E9050AE6-301A-4037-870A-56F54B9A2B9B}" type="pres">
      <dgm:prSet presAssocID="{0B487AA9-D348-4250-A2C8-79527B7F676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464FFF-4F42-4212-AB85-67D13E429272}" type="pres">
      <dgm:prSet presAssocID="{0B487AA9-D348-4250-A2C8-79527B7F6763}" presName="hierChild2" presStyleCnt="0"/>
      <dgm:spPr/>
    </dgm:pt>
  </dgm:ptLst>
  <dgm:cxnLst>
    <dgm:cxn modelId="{004DED89-2474-4F74-B39E-3673AA4B944C}" srcId="{0CBD83FC-E09C-4304-B913-44FA579C3947}" destId="{566C6435-0B81-49FE-9C17-0622348DB5F2}" srcOrd="1" destOrd="0" parTransId="{D9CA6873-9834-43C5-9437-AA0346B4B6DB}" sibTransId="{DDD2D86D-C386-4819-8545-6ADF03231E1A}"/>
    <dgm:cxn modelId="{40B3A3B7-2C00-4E53-9C5F-819BE9D2F79C}" srcId="{0CBD83FC-E09C-4304-B913-44FA579C3947}" destId="{CB73852D-F77B-4D1D-B5C5-D048B1B84426}" srcOrd="0" destOrd="0" parTransId="{AD1C57D7-6946-400C-9F1F-9D4A14AC2FCB}" sibTransId="{F85C8F2E-D24D-4E6E-97DC-7638953DE65C}"/>
    <dgm:cxn modelId="{9F6C8600-7717-4F80-850B-29A75E6855F7}" type="presOf" srcId="{566C6435-0B81-49FE-9C17-0622348DB5F2}" destId="{91A765C7-73BD-4255-A647-34BBC1F4F922}" srcOrd="0" destOrd="0" presId="urn:microsoft.com/office/officeart/2005/8/layout/hierarchy1"/>
    <dgm:cxn modelId="{584B8848-4A45-4D12-9D4D-B81B516014E8}" srcId="{0CBD83FC-E09C-4304-B913-44FA579C3947}" destId="{0B487AA9-D348-4250-A2C8-79527B7F6763}" srcOrd="2" destOrd="0" parTransId="{0E1F9502-280B-4625-BB3D-CC4D8608FB76}" sibTransId="{E2D94150-E7BD-422D-8746-1E148926503C}"/>
    <dgm:cxn modelId="{3E201B6B-2ED1-4A57-AB28-25A3BA6AFFF4}" type="presOf" srcId="{0CBD83FC-E09C-4304-B913-44FA579C3947}" destId="{2F816535-3B97-4AFD-871E-0B53D26F34A6}" srcOrd="0" destOrd="0" presId="urn:microsoft.com/office/officeart/2005/8/layout/hierarchy1"/>
    <dgm:cxn modelId="{6E295ED7-5B91-4BBB-A2B3-1E1D926C2DA4}" type="presOf" srcId="{0B487AA9-D348-4250-A2C8-79527B7F6763}" destId="{E9050AE6-301A-4037-870A-56F54B9A2B9B}" srcOrd="0" destOrd="0" presId="urn:microsoft.com/office/officeart/2005/8/layout/hierarchy1"/>
    <dgm:cxn modelId="{950EE242-EBAE-4E21-88A6-8F3E1E9CC556}" type="presOf" srcId="{CB73852D-F77B-4D1D-B5C5-D048B1B84426}" destId="{A646C23E-2CF8-4A2F-A385-8FC2E29B8831}" srcOrd="0" destOrd="0" presId="urn:microsoft.com/office/officeart/2005/8/layout/hierarchy1"/>
    <dgm:cxn modelId="{0028124B-97BB-4BA8-AAC6-584EFA75D77B}" type="presParOf" srcId="{2F816535-3B97-4AFD-871E-0B53D26F34A6}" destId="{EDCF9710-79E0-4C03-9EF1-0C559E81AFE8}" srcOrd="0" destOrd="0" presId="urn:microsoft.com/office/officeart/2005/8/layout/hierarchy1"/>
    <dgm:cxn modelId="{C50068FD-618D-4C43-8BCE-5774BDDA3126}" type="presParOf" srcId="{EDCF9710-79E0-4C03-9EF1-0C559E81AFE8}" destId="{FC3C3749-0E14-481C-B774-B3A3B196251A}" srcOrd="0" destOrd="0" presId="urn:microsoft.com/office/officeart/2005/8/layout/hierarchy1"/>
    <dgm:cxn modelId="{BDC6B96A-A3E2-4F7C-A41B-C17C8FC59160}" type="presParOf" srcId="{FC3C3749-0E14-481C-B774-B3A3B196251A}" destId="{442954CC-DD8B-47D9-877E-6744659631D3}" srcOrd="0" destOrd="0" presId="urn:microsoft.com/office/officeart/2005/8/layout/hierarchy1"/>
    <dgm:cxn modelId="{BD5F05D6-AC74-49B3-B802-1082CF6A2854}" type="presParOf" srcId="{FC3C3749-0E14-481C-B774-B3A3B196251A}" destId="{A646C23E-2CF8-4A2F-A385-8FC2E29B8831}" srcOrd="1" destOrd="0" presId="urn:microsoft.com/office/officeart/2005/8/layout/hierarchy1"/>
    <dgm:cxn modelId="{D33B036D-2DA3-4BD8-B2EE-C2DED6E37C85}" type="presParOf" srcId="{EDCF9710-79E0-4C03-9EF1-0C559E81AFE8}" destId="{23063D6D-3755-411F-B941-9E4E367D5F1B}" srcOrd="1" destOrd="0" presId="urn:microsoft.com/office/officeart/2005/8/layout/hierarchy1"/>
    <dgm:cxn modelId="{0C6C418B-EFEE-41B5-8ADA-C3832E45EB5F}" type="presParOf" srcId="{2F816535-3B97-4AFD-871E-0B53D26F34A6}" destId="{D8734330-E978-4B5B-B18E-289CD70026A8}" srcOrd="1" destOrd="0" presId="urn:microsoft.com/office/officeart/2005/8/layout/hierarchy1"/>
    <dgm:cxn modelId="{A1F34201-8B1E-484E-B0A1-BC39B05C4FCC}" type="presParOf" srcId="{D8734330-E978-4B5B-B18E-289CD70026A8}" destId="{00D52F41-DA7D-452A-8E84-FD4E107699C0}" srcOrd="0" destOrd="0" presId="urn:microsoft.com/office/officeart/2005/8/layout/hierarchy1"/>
    <dgm:cxn modelId="{E98423B5-C72B-4577-AE8A-8E9DC30CF60F}" type="presParOf" srcId="{00D52F41-DA7D-452A-8E84-FD4E107699C0}" destId="{3E086E0C-71CC-44CD-BE3C-754417D143AB}" srcOrd="0" destOrd="0" presId="urn:microsoft.com/office/officeart/2005/8/layout/hierarchy1"/>
    <dgm:cxn modelId="{C3015A01-867E-41A7-ADB7-39819F7BBF26}" type="presParOf" srcId="{00D52F41-DA7D-452A-8E84-FD4E107699C0}" destId="{91A765C7-73BD-4255-A647-34BBC1F4F922}" srcOrd="1" destOrd="0" presId="urn:microsoft.com/office/officeart/2005/8/layout/hierarchy1"/>
    <dgm:cxn modelId="{8E5A1851-791F-459D-8217-9566830E0279}" type="presParOf" srcId="{D8734330-E978-4B5B-B18E-289CD70026A8}" destId="{F89F3F3C-5353-45F4-AA5F-D7A95B67CEEA}" srcOrd="1" destOrd="0" presId="urn:microsoft.com/office/officeart/2005/8/layout/hierarchy1"/>
    <dgm:cxn modelId="{3A23B118-0504-419A-A27D-5F85FF20E569}" type="presParOf" srcId="{2F816535-3B97-4AFD-871E-0B53D26F34A6}" destId="{C9A7934C-5CE5-4C1C-83F4-9FE6F7C485E6}" srcOrd="2" destOrd="0" presId="urn:microsoft.com/office/officeart/2005/8/layout/hierarchy1"/>
    <dgm:cxn modelId="{5BB8C9C2-EC14-4A44-BC68-4D892822CE1F}" type="presParOf" srcId="{C9A7934C-5CE5-4C1C-83F4-9FE6F7C485E6}" destId="{4EEBED8D-50F3-4599-B59A-CE7EF115DFFA}" srcOrd="0" destOrd="0" presId="urn:microsoft.com/office/officeart/2005/8/layout/hierarchy1"/>
    <dgm:cxn modelId="{98912688-E36D-4D9F-A8C0-EB3E37EAB3C5}" type="presParOf" srcId="{4EEBED8D-50F3-4599-B59A-CE7EF115DFFA}" destId="{43FE7BC0-6F28-47FE-932A-ED1324E04FCF}" srcOrd="0" destOrd="0" presId="urn:microsoft.com/office/officeart/2005/8/layout/hierarchy1"/>
    <dgm:cxn modelId="{CC6A5D28-C3D0-43EF-9165-7D0B96339901}" type="presParOf" srcId="{4EEBED8D-50F3-4599-B59A-CE7EF115DFFA}" destId="{E9050AE6-301A-4037-870A-56F54B9A2B9B}" srcOrd="1" destOrd="0" presId="urn:microsoft.com/office/officeart/2005/8/layout/hierarchy1"/>
    <dgm:cxn modelId="{6EF5CB96-BAF8-4B6E-99F9-6EE2F55C170A}" type="presParOf" srcId="{C9A7934C-5CE5-4C1C-83F4-9FE6F7C485E6}" destId="{70464FFF-4F42-4212-AB85-67D13E4292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954CC-DD8B-47D9-877E-6744659631D3}">
      <dsp:nvSpPr>
        <dsp:cNvPr id="0" name=""/>
        <dsp:cNvSpPr/>
      </dsp:nvSpPr>
      <dsp:spPr>
        <a:xfrm>
          <a:off x="0" y="1924832"/>
          <a:ext cx="1661119" cy="105481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6C23E-2CF8-4A2F-A385-8FC2E29B8831}">
      <dsp:nvSpPr>
        <dsp:cNvPr id="0" name=""/>
        <dsp:cNvSpPr/>
      </dsp:nvSpPr>
      <dsp:spPr>
        <a:xfrm>
          <a:off x="184568" y="2100173"/>
          <a:ext cx="1661119" cy="1054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latin typeface="Verdana" panose="020B0604030504040204" pitchFamily="34" charset="0"/>
              <a:ea typeface="Verdana" panose="020B0604030504040204" pitchFamily="34" charset="0"/>
            </a:rPr>
            <a:t>13 Klientów</a:t>
          </a:r>
          <a:endParaRPr lang="en-US" sz="18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5462" y="2131067"/>
        <a:ext cx="1599331" cy="993022"/>
      </dsp:txXfrm>
    </dsp:sp>
    <dsp:sp modelId="{3E086E0C-71CC-44CD-BE3C-754417D143AB}">
      <dsp:nvSpPr>
        <dsp:cNvPr id="0" name=""/>
        <dsp:cNvSpPr/>
      </dsp:nvSpPr>
      <dsp:spPr>
        <a:xfrm>
          <a:off x="2030256" y="1924832"/>
          <a:ext cx="1661119" cy="105481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765C7-73BD-4255-A647-34BBC1F4F922}">
      <dsp:nvSpPr>
        <dsp:cNvPr id="0" name=""/>
        <dsp:cNvSpPr/>
      </dsp:nvSpPr>
      <dsp:spPr>
        <a:xfrm>
          <a:off x="2214825" y="2100173"/>
          <a:ext cx="1661119" cy="1054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Verdana" panose="020B0604030504040204" pitchFamily="34" charset="0"/>
              <a:ea typeface="Verdana" panose="020B0604030504040204" pitchFamily="34" charset="0"/>
            </a:rPr>
            <a:t>8 różnych branż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45719" y="2131067"/>
        <a:ext cx="1599331" cy="993022"/>
      </dsp:txXfrm>
    </dsp:sp>
    <dsp:sp modelId="{43FE7BC0-6F28-47FE-932A-ED1324E04FCF}">
      <dsp:nvSpPr>
        <dsp:cNvPr id="0" name=""/>
        <dsp:cNvSpPr/>
      </dsp:nvSpPr>
      <dsp:spPr>
        <a:xfrm>
          <a:off x="4060513" y="1924832"/>
          <a:ext cx="1661119" cy="105481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50AE6-301A-4037-870A-56F54B9A2B9B}">
      <dsp:nvSpPr>
        <dsp:cNvPr id="0" name=""/>
        <dsp:cNvSpPr/>
      </dsp:nvSpPr>
      <dsp:spPr>
        <a:xfrm>
          <a:off x="4245082" y="2100173"/>
          <a:ext cx="1661119" cy="1054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Verdana" panose="020B0604030504040204" pitchFamily="34" charset="0"/>
              <a:ea typeface="Verdana" panose="020B0604030504040204" pitchFamily="34" charset="0"/>
            </a:rPr>
            <a:t>Ponad 110 MW w </a:t>
          </a:r>
          <a:r>
            <a:rPr lang="pl-PL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jednostce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75976" y="2131067"/>
        <a:ext cx="1599331" cy="99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66C72D5C-350F-4CAE-BFE5-652CE4FB3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3079D07-78FC-4A92-9939-3C58B6FEA2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382108-9283-40DD-8A91-30A5548D2968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A4A0003C-7893-486D-BE73-A1E3D50D8B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067F863-CAEF-464B-854B-896306D7E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02B6322-70DD-4809-B580-AC9B5BE11E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42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82EB5DF-5788-4E87-8AB3-0EE8DF28A2AE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2D938C-99AE-44A1-956F-1570979929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99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38C-99AE-44A1-956F-1570979929D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4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DD15459-9319-4F7C-AB43-26EA7CD23E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651" y="1892653"/>
            <a:ext cx="8692343" cy="658380"/>
          </a:xfrm>
        </p:spPr>
        <p:txBody>
          <a:bodyPr anchor="b">
            <a:normAutofit/>
          </a:bodyPr>
          <a:lstStyle>
            <a:lvl1pPr algn="l">
              <a:defRPr sz="3500" b="1">
                <a:latin typeface="Energa" panose="02000503000000020004" pitchFamily="50" charset="-18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3" name="Symbol zastępczy tekstu 32">
            <a:extLst>
              <a:ext uri="{FF2B5EF4-FFF2-40B4-BE49-F238E27FC236}">
                <a16:creationId xmlns="" xmlns:a16="http://schemas.microsoft.com/office/drawing/2014/main" id="{8F99B0EB-9138-4529-9128-927671E1B0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651" y="2683225"/>
            <a:ext cx="7578782" cy="40740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Informacje dodatkowe</a:t>
            </a:r>
          </a:p>
        </p:txBody>
      </p:sp>
      <p:sp>
        <p:nvSpPr>
          <p:cNvPr id="11" name="Symbol zastępczy daty 3">
            <a:extLst>
              <a:ext uri="{FF2B5EF4-FFF2-40B4-BE49-F238E27FC236}">
                <a16:creationId xmlns="" xmlns:a16="http://schemas.microsoft.com/office/drawing/2014/main" id="{9BB5735E-0BFA-436F-B964-9ED0109E4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4DAD85-2BC9-4C3E-BDCB-43AC01C6258E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12" name="Symbol zastępczy stopki 4">
            <a:extLst>
              <a:ext uri="{FF2B5EF4-FFF2-40B4-BE49-F238E27FC236}">
                <a16:creationId xmlns="" xmlns:a16="http://schemas.microsoft.com/office/drawing/2014/main" id="{6D2B04DE-CE44-4ECE-83C3-F2EB7C1B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E9259FEC-0045-49B3-8D89-2FB3B0C511D6}"/>
              </a:ext>
            </a:extLst>
          </p:cNvPr>
          <p:cNvSpPr/>
          <p:nvPr userDrawn="1"/>
        </p:nvSpPr>
        <p:spPr>
          <a:xfrm>
            <a:off x="11172304" y="6402704"/>
            <a:ext cx="465513" cy="365125"/>
          </a:xfrm>
          <a:prstGeom prst="rect">
            <a:avLst/>
          </a:prstGeom>
          <a:solidFill>
            <a:srgbClr val="64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0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chemat ko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29">
            <a:extLst>
              <a:ext uri="{FF2B5EF4-FFF2-40B4-BE49-F238E27FC236}">
                <a16:creationId xmlns="" xmlns:a16="http://schemas.microsoft.com/office/drawing/2014/main" id="{DCE15E0A-7263-4811-87D8-AA64E487167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56124" y="4639480"/>
            <a:ext cx="1129735" cy="8063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33">
            <a:extLst>
              <a:ext uri="{FF2B5EF4-FFF2-40B4-BE49-F238E27FC236}">
                <a16:creationId xmlns="" xmlns:a16="http://schemas.microsoft.com/office/drawing/2014/main" id="{27D5EBCF-DE93-4A89-B806-8F1618B2A809}"/>
              </a:ext>
            </a:extLst>
          </p:cNvPr>
          <p:cNvCxnSpPr/>
          <p:nvPr userDrawn="1"/>
        </p:nvCxnSpPr>
        <p:spPr>
          <a:xfrm flipV="1">
            <a:off x="6100319" y="1882048"/>
            <a:ext cx="1077265" cy="1358969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34">
            <a:extLst>
              <a:ext uri="{FF2B5EF4-FFF2-40B4-BE49-F238E27FC236}">
                <a16:creationId xmlns="" xmlns:a16="http://schemas.microsoft.com/office/drawing/2014/main" id="{29F02EB2-604B-4F02-A04B-49AEA1B7297E}"/>
              </a:ext>
            </a:extLst>
          </p:cNvPr>
          <p:cNvCxnSpPr/>
          <p:nvPr userDrawn="1"/>
        </p:nvCxnSpPr>
        <p:spPr>
          <a:xfrm>
            <a:off x="6334437" y="3265718"/>
            <a:ext cx="1524000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35">
            <a:extLst>
              <a:ext uri="{FF2B5EF4-FFF2-40B4-BE49-F238E27FC236}">
                <a16:creationId xmlns="" xmlns:a16="http://schemas.microsoft.com/office/drawing/2014/main" id="{51EE04DC-41A5-4E03-A5AF-B940A38D8434}"/>
              </a:ext>
            </a:extLst>
          </p:cNvPr>
          <p:cNvCxnSpPr/>
          <p:nvPr userDrawn="1"/>
        </p:nvCxnSpPr>
        <p:spPr>
          <a:xfrm>
            <a:off x="6079180" y="3268216"/>
            <a:ext cx="1088613" cy="1360787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36">
            <a:extLst>
              <a:ext uri="{FF2B5EF4-FFF2-40B4-BE49-F238E27FC236}">
                <a16:creationId xmlns="" xmlns:a16="http://schemas.microsoft.com/office/drawing/2014/main" id="{40250D11-9BF1-4B7C-90FD-2D01BE521680}"/>
              </a:ext>
            </a:extLst>
          </p:cNvPr>
          <p:cNvCxnSpPr>
            <a:endCxn id="39" idx="0"/>
          </p:cNvCxnSpPr>
          <p:nvPr userDrawn="1"/>
        </p:nvCxnSpPr>
        <p:spPr>
          <a:xfrm flipV="1">
            <a:off x="5004821" y="3277137"/>
            <a:ext cx="1077265" cy="1370406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37">
            <a:extLst>
              <a:ext uri="{FF2B5EF4-FFF2-40B4-BE49-F238E27FC236}">
                <a16:creationId xmlns="" xmlns:a16="http://schemas.microsoft.com/office/drawing/2014/main" id="{DF0419EE-7C99-47A9-ADDE-3EA61118968F}"/>
              </a:ext>
            </a:extLst>
          </p:cNvPr>
          <p:cNvCxnSpPr/>
          <p:nvPr userDrawn="1"/>
        </p:nvCxnSpPr>
        <p:spPr>
          <a:xfrm>
            <a:off x="4304487" y="3265718"/>
            <a:ext cx="1524000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38">
            <a:extLst>
              <a:ext uri="{FF2B5EF4-FFF2-40B4-BE49-F238E27FC236}">
                <a16:creationId xmlns="" xmlns:a16="http://schemas.microsoft.com/office/drawing/2014/main" id="{C793A054-62C2-46D1-987E-ED991A11009A}"/>
              </a:ext>
            </a:extLst>
          </p:cNvPr>
          <p:cNvCxnSpPr>
            <a:endCxn id="39" idx="0"/>
          </p:cNvCxnSpPr>
          <p:nvPr userDrawn="1"/>
        </p:nvCxnSpPr>
        <p:spPr>
          <a:xfrm>
            <a:off x="4993465" y="1916358"/>
            <a:ext cx="1088613" cy="1360787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hape 427">
            <a:extLst>
              <a:ext uri="{FF2B5EF4-FFF2-40B4-BE49-F238E27FC236}">
                <a16:creationId xmlns="" xmlns:a16="http://schemas.microsoft.com/office/drawing/2014/main" id="{EBBEBBD7-4AF8-4249-85E7-77CB6B55FCA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4439" y="1604182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Shape 2056">
            <a:extLst>
              <a:ext uri="{FF2B5EF4-FFF2-40B4-BE49-F238E27FC236}">
                <a16:creationId xmlns="" xmlns:a16="http://schemas.microsoft.com/office/drawing/2014/main" id="{17B8506E-2509-4601-A97E-218E3C92CDCE}"/>
              </a:ext>
            </a:extLst>
          </p:cNvPr>
          <p:cNvSpPr/>
          <p:nvPr userDrawn="1"/>
        </p:nvSpPr>
        <p:spPr>
          <a:xfrm>
            <a:off x="6789194" y="1531026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4" name="Shape 2059">
            <a:extLst>
              <a:ext uri="{FF2B5EF4-FFF2-40B4-BE49-F238E27FC236}">
                <a16:creationId xmlns="" xmlns:a16="http://schemas.microsoft.com/office/drawing/2014/main" id="{9D97E14A-37B4-4FD5-87F5-B7332941EA0F}"/>
              </a:ext>
            </a:extLst>
          </p:cNvPr>
          <p:cNvSpPr/>
          <p:nvPr userDrawn="1"/>
        </p:nvSpPr>
        <p:spPr>
          <a:xfrm>
            <a:off x="7450958" y="2901262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5" name="Shape 2062">
            <a:extLst>
              <a:ext uri="{FF2B5EF4-FFF2-40B4-BE49-F238E27FC236}">
                <a16:creationId xmlns="" xmlns:a16="http://schemas.microsoft.com/office/drawing/2014/main" id="{1FB34E1C-DB9D-4B25-A52E-BDB62B236053}"/>
              </a:ext>
            </a:extLst>
          </p:cNvPr>
          <p:cNvSpPr/>
          <p:nvPr userDrawn="1"/>
        </p:nvSpPr>
        <p:spPr>
          <a:xfrm>
            <a:off x="6786113" y="4283384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6" name="Shape 2071">
            <a:extLst>
              <a:ext uri="{FF2B5EF4-FFF2-40B4-BE49-F238E27FC236}">
                <a16:creationId xmlns="" xmlns:a16="http://schemas.microsoft.com/office/drawing/2014/main" id="{2F98CD99-A35C-41D9-8F28-C405FAFF9D32}"/>
              </a:ext>
            </a:extLst>
          </p:cNvPr>
          <p:cNvSpPr/>
          <p:nvPr userDrawn="1"/>
        </p:nvSpPr>
        <p:spPr>
          <a:xfrm>
            <a:off x="4633969" y="1531026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>
              <a:solidFill>
                <a:schemeClr val="tx1"/>
              </a:solidFill>
            </a:endParaRPr>
          </a:p>
        </p:txBody>
      </p:sp>
      <p:sp>
        <p:nvSpPr>
          <p:cNvPr id="37" name="Shape 2074">
            <a:extLst>
              <a:ext uri="{FF2B5EF4-FFF2-40B4-BE49-F238E27FC236}">
                <a16:creationId xmlns="" xmlns:a16="http://schemas.microsoft.com/office/drawing/2014/main" id="{28F508B3-47A9-445A-8E63-F800711E8BD1}"/>
              </a:ext>
            </a:extLst>
          </p:cNvPr>
          <p:cNvSpPr/>
          <p:nvPr userDrawn="1"/>
        </p:nvSpPr>
        <p:spPr>
          <a:xfrm>
            <a:off x="3973070" y="2901262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4000">
                <a:solidFill>
                  <a:srgbClr val="FFFFFF"/>
                </a:solidFill>
              </a:defRPr>
            </a:pPr>
            <a:endParaRPr sz="4000"/>
          </a:p>
        </p:txBody>
      </p:sp>
      <p:sp>
        <p:nvSpPr>
          <p:cNvPr id="38" name="Shape 2077">
            <a:extLst>
              <a:ext uri="{FF2B5EF4-FFF2-40B4-BE49-F238E27FC236}">
                <a16:creationId xmlns="" xmlns:a16="http://schemas.microsoft.com/office/drawing/2014/main" id="{02D799F6-9E75-481B-90EF-64A48E36E00F}"/>
              </a:ext>
            </a:extLst>
          </p:cNvPr>
          <p:cNvSpPr/>
          <p:nvPr userDrawn="1"/>
        </p:nvSpPr>
        <p:spPr>
          <a:xfrm>
            <a:off x="4633969" y="4283384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000"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9" name="Shape 2065">
            <a:extLst>
              <a:ext uri="{FF2B5EF4-FFF2-40B4-BE49-F238E27FC236}">
                <a16:creationId xmlns="" xmlns:a16="http://schemas.microsoft.com/office/drawing/2014/main" id="{FF01108A-120F-4FB9-A793-8114A87C222B}"/>
              </a:ext>
            </a:extLst>
          </p:cNvPr>
          <p:cNvSpPr/>
          <p:nvPr userDrawn="1"/>
        </p:nvSpPr>
        <p:spPr>
          <a:xfrm>
            <a:off x="5374609" y="2571138"/>
            <a:ext cx="1414951" cy="1412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tx1">
                <a:alpha val="20000"/>
              </a:schemeClr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40" name="Shape 427">
            <a:extLst>
              <a:ext uri="{FF2B5EF4-FFF2-40B4-BE49-F238E27FC236}">
                <a16:creationId xmlns="" xmlns:a16="http://schemas.microsoft.com/office/drawing/2014/main" id="{36BF7E80-98B7-4E0E-9C77-03631793BE1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362078" y="2977036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Shape 427">
            <a:extLst>
              <a:ext uri="{FF2B5EF4-FFF2-40B4-BE49-F238E27FC236}">
                <a16:creationId xmlns="" xmlns:a16="http://schemas.microsoft.com/office/drawing/2014/main" id="{5BDC0AD7-6D8B-4E9B-BDA6-F3BE357C834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368429" y="4347910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Shape 427">
            <a:extLst>
              <a:ext uri="{FF2B5EF4-FFF2-40B4-BE49-F238E27FC236}">
                <a16:creationId xmlns="" xmlns:a16="http://schemas.microsoft.com/office/drawing/2014/main" id="{74F9933E-0F3A-4A40-9A43-0AC8E84BF05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805302" y="1604182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Shape 427">
            <a:extLst>
              <a:ext uri="{FF2B5EF4-FFF2-40B4-BE49-F238E27FC236}">
                <a16:creationId xmlns="" xmlns:a16="http://schemas.microsoft.com/office/drawing/2014/main" id="{AD964328-8BE6-4577-998C-F5048A9526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802940" y="2977036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Shape 427">
            <a:extLst>
              <a:ext uri="{FF2B5EF4-FFF2-40B4-BE49-F238E27FC236}">
                <a16:creationId xmlns="" xmlns:a16="http://schemas.microsoft.com/office/drawing/2014/main" id="{456B1F66-A52A-4333-B21F-F088E8FB817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09292" y="4347910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Текст 7">
            <a:extLst>
              <a:ext uri="{FF2B5EF4-FFF2-40B4-BE49-F238E27FC236}">
                <a16:creationId xmlns="" xmlns:a16="http://schemas.microsoft.com/office/drawing/2014/main" id="{DE41F779-4883-48E8-92A4-43492A4692E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51647" y="1559789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1</a:t>
            </a:r>
            <a:endParaRPr lang="en-US" dirty="0"/>
          </a:p>
        </p:txBody>
      </p:sp>
      <p:sp>
        <p:nvSpPr>
          <p:cNvPr id="51" name="Текст 7">
            <a:extLst>
              <a:ext uri="{FF2B5EF4-FFF2-40B4-BE49-F238E27FC236}">
                <a16:creationId xmlns="" xmlns:a16="http://schemas.microsoft.com/office/drawing/2014/main" id="{3863D567-D001-4FC6-BEDB-CA29A78A28C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997434" y="2928929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2</a:t>
            </a:r>
            <a:endParaRPr lang="en-US" dirty="0"/>
          </a:p>
        </p:txBody>
      </p:sp>
      <p:sp>
        <p:nvSpPr>
          <p:cNvPr id="52" name="Текст 7">
            <a:extLst>
              <a:ext uri="{FF2B5EF4-FFF2-40B4-BE49-F238E27FC236}">
                <a16:creationId xmlns="" xmlns:a16="http://schemas.microsoft.com/office/drawing/2014/main" id="{F4CB6B43-9509-4E3A-A1F5-392C1DB61D8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9270" y="4318266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3</a:t>
            </a:r>
            <a:endParaRPr lang="en-US" dirty="0"/>
          </a:p>
        </p:txBody>
      </p:sp>
      <p:sp>
        <p:nvSpPr>
          <p:cNvPr id="53" name="Текст 7">
            <a:extLst>
              <a:ext uri="{FF2B5EF4-FFF2-40B4-BE49-F238E27FC236}">
                <a16:creationId xmlns="" xmlns:a16="http://schemas.microsoft.com/office/drawing/2014/main" id="{319B7889-0FA4-4B79-AEBB-076C5731D0C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818273" y="1552169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4</a:t>
            </a:r>
            <a:endParaRPr lang="en-US" dirty="0"/>
          </a:p>
        </p:txBody>
      </p:sp>
      <p:sp>
        <p:nvSpPr>
          <p:cNvPr id="54" name="Текст 7">
            <a:extLst>
              <a:ext uri="{FF2B5EF4-FFF2-40B4-BE49-F238E27FC236}">
                <a16:creationId xmlns="" xmlns:a16="http://schemas.microsoft.com/office/drawing/2014/main" id="{ED82A462-0278-4C19-92E9-BD2A3B8CE86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478166" y="2921309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5</a:t>
            </a:r>
            <a:endParaRPr lang="en-US" dirty="0"/>
          </a:p>
        </p:txBody>
      </p:sp>
      <p:sp>
        <p:nvSpPr>
          <p:cNvPr id="55" name="Текст 7">
            <a:extLst>
              <a:ext uri="{FF2B5EF4-FFF2-40B4-BE49-F238E27FC236}">
                <a16:creationId xmlns="" xmlns:a16="http://schemas.microsoft.com/office/drawing/2014/main" id="{D2B8472C-0C9B-4675-950E-0E354D2AE87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814392" y="4318266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6</a:t>
            </a:r>
            <a:endParaRPr lang="en-US" dirty="0"/>
          </a:p>
        </p:txBody>
      </p:sp>
      <p:sp>
        <p:nvSpPr>
          <p:cNvPr id="57" name="Рисунок 12">
            <a:extLst>
              <a:ext uri="{FF2B5EF4-FFF2-40B4-BE49-F238E27FC236}">
                <a16:creationId xmlns="" xmlns:a16="http://schemas.microsoft.com/office/drawing/2014/main" id="{CC5A3CDF-B69F-4642-8CE7-7B1132E8C173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5405663" y="2601102"/>
            <a:ext cx="1352070" cy="1352070"/>
          </a:xfrm>
          <a:custGeom>
            <a:avLst/>
            <a:gdLst>
              <a:gd name="connsiteX0" fmla="*/ 1498210 w 2996420"/>
              <a:gd name="connsiteY0" fmla="*/ 0 h 2996420"/>
              <a:gd name="connsiteX1" fmla="*/ 2996420 w 2996420"/>
              <a:gd name="connsiteY1" fmla="*/ 1498210 h 2996420"/>
              <a:gd name="connsiteX2" fmla="*/ 1498210 w 2996420"/>
              <a:gd name="connsiteY2" fmla="*/ 2996420 h 2996420"/>
              <a:gd name="connsiteX3" fmla="*/ 0 w 2996420"/>
              <a:gd name="connsiteY3" fmla="*/ 1498210 h 2996420"/>
              <a:gd name="connsiteX4" fmla="*/ 1498210 w 2996420"/>
              <a:gd name="connsiteY4" fmla="*/ 0 h 29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420" h="2996420">
                <a:moveTo>
                  <a:pt x="1498210" y="0"/>
                </a:moveTo>
                <a:cubicBezTo>
                  <a:pt x="2325649" y="0"/>
                  <a:pt x="2996420" y="670771"/>
                  <a:pt x="2996420" y="1498210"/>
                </a:cubicBezTo>
                <a:cubicBezTo>
                  <a:pt x="2996420" y="2325649"/>
                  <a:pt x="2325649" y="2996420"/>
                  <a:pt x="1498210" y="2996420"/>
                </a:cubicBezTo>
                <a:cubicBezTo>
                  <a:pt x="670771" y="2996420"/>
                  <a:pt x="0" y="2325649"/>
                  <a:pt x="0" y="1498210"/>
                </a:cubicBezTo>
                <a:cubicBezTo>
                  <a:pt x="0" y="670771"/>
                  <a:pt x="670771" y="0"/>
                  <a:pt x="149821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Прямая соединительная линия 29">
            <a:extLst>
              <a:ext uri="{FF2B5EF4-FFF2-40B4-BE49-F238E27FC236}">
                <a16:creationId xmlns="" xmlns:a16="http://schemas.microsoft.com/office/drawing/2014/main" id="{523E5915-767F-4B2F-8720-486B3DA1B726}"/>
              </a:ext>
            </a:extLst>
          </p:cNvPr>
          <p:cNvCxnSpPr>
            <a:cxnSpLocks/>
          </p:cNvCxnSpPr>
          <p:nvPr userDrawn="1"/>
        </p:nvCxnSpPr>
        <p:spPr>
          <a:xfrm>
            <a:off x="3539613" y="3277137"/>
            <a:ext cx="431318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29">
            <a:extLst>
              <a:ext uri="{FF2B5EF4-FFF2-40B4-BE49-F238E27FC236}">
                <a16:creationId xmlns="" xmlns:a16="http://schemas.microsoft.com/office/drawing/2014/main" id="{0E810076-51B6-489C-8678-C031E28825AA}"/>
              </a:ext>
            </a:extLst>
          </p:cNvPr>
          <p:cNvCxnSpPr>
            <a:cxnSpLocks/>
          </p:cNvCxnSpPr>
          <p:nvPr userDrawn="1"/>
        </p:nvCxnSpPr>
        <p:spPr>
          <a:xfrm>
            <a:off x="3670872" y="1883361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29">
            <a:extLst>
              <a:ext uri="{FF2B5EF4-FFF2-40B4-BE49-F238E27FC236}">
                <a16:creationId xmlns="" xmlns:a16="http://schemas.microsoft.com/office/drawing/2014/main" id="{012C9530-A3AE-4C4D-BD83-BE3072E8AD94}"/>
              </a:ext>
            </a:extLst>
          </p:cNvPr>
          <p:cNvCxnSpPr>
            <a:cxnSpLocks/>
          </p:cNvCxnSpPr>
          <p:nvPr userDrawn="1"/>
        </p:nvCxnSpPr>
        <p:spPr>
          <a:xfrm>
            <a:off x="7527804" y="4647543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29">
            <a:extLst>
              <a:ext uri="{FF2B5EF4-FFF2-40B4-BE49-F238E27FC236}">
                <a16:creationId xmlns="" xmlns:a16="http://schemas.microsoft.com/office/drawing/2014/main" id="{10E30DF9-5C1B-44A5-AF7A-58E6306E692D}"/>
              </a:ext>
            </a:extLst>
          </p:cNvPr>
          <p:cNvCxnSpPr>
            <a:cxnSpLocks/>
          </p:cNvCxnSpPr>
          <p:nvPr userDrawn="1"/>
        </p:nvCxnSpPr>
        <p:spPr>
          <a:xfrm>
            <a:off x="8207397" y="3277137"/>
            <a:ext cx="315930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29">
            <a:extLst>
              <a:ext uri="{FF2B5EF4-FFF2-40B4-BE49-F238E27FC236}">
                <a16:creationId xmlns="" xmlns:a16="http://schemas.microsoft.com/office/drawing/2014/main" id="{87D78714-26C1-4C9D-8A7E-8652BD38A5A9}"/>
              </a:ext>
            </a:extLst>
          </p:cNvPr>
          <p:cNvCxnSpPr>
            <a:cxnSpLocks/>
          </p:cNvCxnSpPr>
          <p:nvPr userDrawn="1"/>
        </p:nvCxnSpPr>
        <p:spPr>
          <a:xfrm>
            <a:off x="7557300" y="1916358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14">
            <a:extLst>
              <a:ext uri="{FF2B5EF4-FFF2-40B4-BE49-F238E27FC236}">
                <a16:creationId xmlns="" xmlns:a16="http://schemas.microsoft.com/office/drawing/2014/main" id="{EF779AAE-B4E5-46DE-957B-7D0EFF2F2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57307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chemat ko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2065">
            <a:extLst>
              <a:ext uri="{FF2B5EF4-FFF2-40B4-BE49-F238E27FC236}">
                <a16:creationId xmlns="" xmlns:a16="http://schemas.microsoft.com/office/drawing/2014/main" id="{1B1D820A-9720-4BED-AE27-BAB71D270F98}"/>
              </a:ext>
            </a:extLst>
          </p:cNvPr>
          <p:cNvSpPr/>
          <p:nvPr userDrawn="1"/>
        </p:nvSpPr>
        <p:spPr>
          <a:xfrm>
            <a:off x="6619874" y="1806101"/>
            <a:ext cx="1095849" cy="109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43" name="Shape 2065">
            <a:extLst>
              <a:ext uri="{FF2B5EF4-FFF2-40B4-BE49-F238E27FC236}">
                <a16:creationId xmlns="" xmlns:a16="http://schemas.microsoft.com/office/drawing/2014/main" id="{108DC392-7DE0-41A1-B437-7462CE885CE2}"/>
              </a:ext>
            </a:extLst>
          </p:cNvPr>
          <p:cNvSpPr/>
          <p:nvPr userDrawn="1"/>
        </p:nvSpPr>
        <p:spPr>
          <a:xfrm>
            <a:off x="3792522" y="3175773"/>
            <a:ext cx="1095849" cy="109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45" name="Shape 2065">
            <a:extLst>
              <a:ext uri="{FF2B5EF4-FFF2-40B4-BE49-F238E27FC236}">
                <a16:creationId xmlns="" xmlns:a16="http://schemas.microsoft.com/office/drawing/2014/main" id="{6B33843E-7F63-4534-9520-AF231FA71008}"/>
              </a:ext>
            </a:extLst>
          </p:cNvPr>
          <p:cNvSpPr/>
          <p:nvPr userDrawn="1"/>
        </p:nvSpPr>
        <p:spPr>
          <a:xfrm>
            <a:off x="4456895" y="4553975"/>
            <a:ext cx="1095849" cy="109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47" name="Shape 2065">
            <a:extLst>
              <a:ext uri="{FF2B5EF4-FFF2-40B4-BE49-F238E27FC236}">
                <a16:creationId xmlns="" xmlns:a16="http://schemas.microsoft.com/office/drawing/2014/main" id="{B64BBEF6-A84D-42C8-BC64-383A90C793B4}"/>
              </a:ext>
            </a:extLst>
          </p:cNvPr>
          <p:cNvSpPr/>
          <p:nvPr userDrawn="1"/>
        </p:nvSpPr>
        <p:spPr>
          <a:xfrm>
            <a:off x="6611791" y="4553975"/>
            <a:ext cx="1095849" cy="109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49" name="Shape 2065">
            <a:extLst>
              <a:ext uri="{FF2B5EF4-FFF2-40B4-BE49-F238E27FC236}">
                <a16:creationId xmlns="" xmlns:a16="http://schemas.microsoft.com/office/drawing/2014/main" id="{0E9C6AF4-2448-454F-AEB7-A13FEE2E1050}"/>
              </a:ext>
            </a:extLst>
          </p:cNvPr>
          <p:cNvSpPr/>
          <p:nvPr userDrawn="1"/>
        </p:nvSpPr>
        <p:spPr>
          <a:xfrm>
            <a:off x="7273407" y="3175773"/>
            <a:ext cx="1095849" cy="109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cxnSp>
        <p:nvCxnSpPr>
          <p:cNvPr id="63" name="Прямая соединительная линия 94">
            <a:extLst>
              <a:ext uri="{FF2B5EF4-FFF2-40B4-BE49-F238E27FC236}">
                <a16:creationId xmlns="" xmlns:a16="http://schemas.microsoft.com/office/drawing/2014/main" id="{9AD79B27-24E4-437C-8DE0-38D19F658776}"/>
              </a:ext>
            </a:extLst>
          </p:cNvPr>
          <p:cNvCxnSpPr/>
          <p:nvPr userDrawn="1"/>
        </p:nvCxnSpPr>
        <p:spPr>
          <a:xfrm flipV="1">
            <a:off x="6100319" y="2335269"/>
            <a:ext cx="1077265" cy="1358969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93">
            <a:extLst>
              <a:ext uri="{FF2B5EF4-FFF2-40B4-BE49-F238E27FC236}">
                <a16:creationId xmlns="" xmlns:a16="http://schemas.microsoft.com/office/drawing/2014/main" id="{F8FA5344-DA29-4D05-8A4A-4044E905B81A}"/>
              </a:ext>
            </a:extLst>
          </p:cNvPr>
          <p:cNvCxnSpPr/>
          <p:nvPr userDrawn="1"/>
        </p:nvCxnSpPr>
        <p:spPr>
          <a:xfrm>
            <a:off x="6334437" y="3718938"/>
            <a:ext cx="1524000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92">
            <a:extLst>
              <a:ext uri="{FF2B5EF4-FFF2-40B4-BE49-F238E27FC236}">
                <a16:creationId xmlns="" xmlns:a16="http://schemas.microsoft.com/office/drawing/2014/main" id="{999C35EC-E22C-427A-A932-51DF6564F481}"/>
              </a:ext>
            </a:extLst>
          </p:cNvPr>
          <p:cNvCxnSpPr/>
          <p:nvPr userDrawn="1"/>
        </p:nvCxnSpPr>
        <p:spPr>
          <a:xfrm>
            <a:off x="6079180" y="3721436"/>
            <a:ext cx="1088613" cy="1360787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2">
            <a:extLst>
              <a:ext uri="{FF2B5EF4-FFF2-40B4-BE49-F238E27FC236}">
                <a16:creationId xmlns="" xmlns:a16="http://schemas.microsoft.com/office/drawing/2014/main" id="{2F9AF387-A5E0-46A5-8DEE-8EA39A6F8E6E}"/>
              </a:ext>
            </a:extLst>
          </p:cNvPr>
          <p:cNvCxnSpPr>
            <a:stCxn id="45" idx="0"/>
            <a:endCxn id="79" idx="0"/>
          </p:cNvCxnSpPr>
          <p:nvPr userDrawn="1"/>
        </p:nvCxnSpPr>
        <p:spPr>
          <a:xfrm flipV="1">
            <a:off x="5004821" y="3730355"/>
            <a:ext cx="1077265" cy="1370406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91">
            <a:extLst>
              <a:ext uri="{FF2B5EF4-FFF2-40B4-BE49-F238E27FC236}">
                <a16:creationId xmlns="" xmlns:a16="http://schemas.microsoft.com/office/drawing/2014/main" id="{6E6EFF91-94AA-4E83-9379-5C0D0CD7C925}"/>
              </a:ext>
            </a:extLst>
          </p:cNvPr>
          <p:cNvCxnSpPr/>
          <p:nvPr userDrawn="1"/>
        </p:nvCxnSpPr>
        <p:spPr>
          <a:xfrm>
            <a:off x="4304487" y="3718938"/>
            <a:ext cx="1524000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40">
            <a:extLst>
              <a:ext uri="{FF2B5EF4-FFF2-40B4-BE49-F238E27FC236}">
                <a16:creationId xmlns="" xmlns:a16="http://schemas.microsoft.com/office/drawing/2014/main" id="{9EBB561D-8B24-461D-B873-AAD454B2689D}"/>
              </a:ext>
            </a:extLst>
          </p:cNvPr>
          <p:cNvCxnSpPr>
            <a:endCxn id="79" idx="0"/>
          </p:cNvCxnSpPr>
          <p:nvPr userDrawn="1"/>
        </p:nvCxnSpPr>
        <p:spPr>
          <a:xfrm>
            <a:off x="4993465" y="2369579"/>
            <a:ext cx="1088613" cy="1360787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hape 2065">
            <a:extLst>
              <a:ext uri="{FF2B5EF4-FFF2-40B4-BE49-F238E27FC236}">
                <a16:creationId xmlns="" xmlns:a16="http://schemas.microsoft.com/office/drawing/2014/main" id="{8B1F5FFD-DE4D-48B3-A389-6D864FC908E9}"/>
              </a:ext>
            </a:extLst>
          </p:cNvPr>
          <p:cNvSpPr/>
          <p:nvPr userDrawn="1"/>
        </p:nvSpPr>
        <p:spPr>
          <a:xfrm>
            <a:off x="4456895" y="1806101"/>
            <a:ext cx="1095849" cy="109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70" name="Shape 2065">
            <a:extLst>
              <a:ext uri="{FF2B5EF4-FFF2-40B4-BE49-F238E27FC236}">
                <a16:creationId xmlns="" xmlns:a16="http://schemas.microsoft.com/office/drawing/2014/main" id="{A5201DFF-BCDD-4688-A043-4E202EC36DED}"/>
              </a:ext>
            </a:extLst>
          </p:cNvPr>
          <p:cNvSpPr/>
          <p:nvPr userDrawn="1"/>
        </p:nvSpPr>
        <p:spPr>
          <a:xfrm>
            <a:off x="4911338" y="2542965"/>
            <a:ext cx="2341538" cy="233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73" name="Shape 2056">
            <a:extLst>
              <a:ext uri="{FF2B5EF4-FFF2-40B4-BE49-F238E27FC236}">
                <a16:creationId xmlns="" xmlns:a16="http://schemas.microsoft.com/office/drawing/2014/main" id="{BC6C388B-3E3F-48DA-81E2-27A1183427BF}"/>
              </a:ext>
            </a:extLst>
          </p:cNvPr>
          <p:cNvSpPr/>
          <p:nvPr userDrawn="1"/>
        </p:nvSpPr>
        <p:spPr>
          <a:xfrm>
            <a:off x="6789194" y="1984255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646363"/>
          </a:solidFill>
          <a:ln w="127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74" name="Shape 2059">
            <a:extLst>
              <a:ext uri="{FF2B5EF4-FFF2-40B4-BE49-F238E27FC236}">
                <a16:creationId xmlns="" xmlns:a16="http://schemas.microsoft.com/office/drawing/2014/main" id="{02F152EE-B533-4E80-81EA-BB47A53E299F}"/>
              </a:ext>
            </a:extLst>
          </p:cNvPr>
          <p:cNvSpPr/>
          <p:nvPr userDrawn="1"/>
        </p:nvSpPr>
        <p:spPr>
          <a:xfrm>
            <a:off x="7450958" y="3354480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646363"/>
          </a:solidFill>
          <a:ln w="127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75" name="Shape 2062">
            <a:extLst>
              <a:ext uri="{FF2B5EF4-FFF2-40B4-BE49-F238E27FC236}">
                <a16:creationId xmlns="" xmlns:a16="http://schemas.microsoft.com/office/drawing/2014/main" id="{E13A4B0E-F3FD-439E-9696-7BA222B5EAA2}"/>
              </a:ext>
            </a:extLst>
          </p:cNvPr>
          <p:cNvSpPr/>
          <p:nvPr userDrawn="1"/>
        </p:nvSpPr>
        <p:spPr>
          <a:xfrm>
            <a:off x="6786113" y="4736602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646363"/>
          </a:solidFill>
          <a:ln w="127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76" name="Shape 2071">
            <a:extLst>
              <a:ext uri="{FF2B5EF4-FFF2-40B4-BE49-F238E27FC236}">
                <a16:creationId xmlns="" xmlns:a16="http://schemas.microsoft.com/office/drawing/2014/main" id="{0183448B-AB75-4F0B-9733-0776A1499255}"/>
              </a:ext>
            </a:extLst>
          </p:cNvPr>
          <p:cNvSpPr/>
          <p:nvPr userDrawn="1"/>
        </p:nvSpPr>
        <p:spPr>
          <a:xfrm>
            <a:off x="4633969" y="1984255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646363"/>
          </a:solidFill>
          <a:ln w="127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77" name="Shape 2074">
            <a:extLst>
              <a:ext uri="{FF2B5EF4-FFF2-40B4-BE49-F238E27FC236}">
                <a16:creationId xmlns="" xmlns:a16="http://schemas.microsoft.com/office/drawing/2014/main" id="{36BD9F96-9499-4CE6-9886-580B965A562A}"/>
              </a:ext>
            </a:extLst>
          </p:cNvPr>
          <p:cNvSpPr/>
          <p:nvPr userDrawn="1"/>
        </p:nvSpPr>
        <p:spPr>
          <a:xfrm>
            <a:off x="3973070" y="3354480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646363"/>
          </a:solidFill>
          <a:ln w="127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4000">
                <a:solidFill>
                  <a:srgbClr val="FFFFFF"/>
                </a:solidFill>
              </a:defRPr>
            </a:pPr>
            <a:endParaRPr sz="4000"/>
          </a:p>
        </p:txBody>
      </p:sp>
      <p:sp>
        <p:nvSpPr>
          <p:cNvPr id="78" name="Shape 2077">
            <a:extLst>
              <a:ext uri="{FF2B5EF4-FFF2-40B4-BE49-F238E27FC236}">
                <a16:creationId xmlns="" xmlns:a16="http://schemas.microsoft.com/office/drawing/2014/main" id="{FCAE57DC-E04B-486D-95FC-59115C863093}"/>
              </a:ext>
            </a:extLst>
          </p:cNvPr>
          <p:cNvSpPr/>
          <p:nvPr userDrawn="1"/>
        </p:nvSpPr>
        <p:spPr>
          <a:xfrm>
            <a:off x="4633969" y="4736602"/>
            <a:ext cx="741691" cy="73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646363"/>
          </a:solidFill>
          <a:ln w="127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2000">
                <a:solidFill>
                  <a:srgbClr val="FFFFFF"/>
                </a:solidFill>
              </a:defRPr>
            </a:pPr>
            <a:endParaRPr sz="2000" dirty="0"/>
          </a:p>
        </p:txBody>
      </p:sp>
      <p:sp>
        <p:nvSpPr>
          <p:cNvPr id="79" name="Shape 2065">
            <a:extLst>
              <a:ext uri="{FF2B5EF4-FFF2-40B4-BE49-F238E27FC236}">
                <a16:creationId xmlns="" xmlns:a16="http://schemas.microsoft.com/office/drawing/2014/main" id="{BD3D543D-013A-415A-A59C-E8C898E7B0F1}"/>
              </a:ext>
            </a:extLst>
          </p:cNvPr>
          <p:cNvSpPr/>
          <p:nvPr userDrawn="1"/>
        </p:nvSpPr>
        <p:spPr>
          <a:xfrm>
            <a:off x="5374609" y="3024348"/>
            <a:ext cx="1414951" cy="1412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E81E04"/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90" name="Текст 7">
            <a:extLst>
              <a:ext uri="{FF2B5EF4-FFF2-40B4-BE49-F238E27FC236}">
                <a16:creationId xmlns="" xmlns:a16="http://schemas.microsoft.com/office/drawing/2014/main" id="{EECEFA1F-A035-4020-AC9D-FB75DB3E565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51647" y="2013009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1</a:t>
            </a:r>
            <a:endParaRPr lang="en-US" dirty="0"/>
          </a:p>
        </p:txBody>
      </p:sp>
      <p:sp>
        <p:nvSpPr>
          <p:cNvPr id="91" name="Текст 7">
            <a:extLst>
              <a:ext uri="{FF2B5EF4-FFF2-40B4-BE49-F238E27FC236}">
                <a16:creationId xmlns="" xmlns:a16="http://schemas.microsoft.com/office/drawing/2014/main" id="{C9C77641-6998-4329-A544-956D26C52A8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997434" y="3382148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2</a:t>
            </a:r>
            <a:endParaRPr lang="en-US" dirty="0"/>
          </a:p>
        </p:txBody>
      </p:sp>
      <p:sp>
        <p:nvSpPr>
          <p:cNvPr id="92" name="Текст 7">
            <a:extLst>
              <a:ext uri="{FF2B5EF4-FFF2-40B4-BE49-F238E27FC236}">
                <a16:creationId xmlns="" xmlns:a16="http://schemas.microsoft.com/office/drawing/2014/main" id="{F2C722C9-85CE-4A2F-B14E-A3D9618EDE3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659270" y="4771487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3</a:t>
            </a:r>
            <a:endParaRPr lang="en-US" dirty="0"/>
          </a:p>
        </p:txBody>
      </p:sp>
      <p:sp>
        <p:nvSpPr>
          <p:cNvPr id="93" name="Текст 7">
            <a:extLst>
              <a:ext uri="{FF2B5EF4-FFF2-40B4-BE49-F238E27FC236}">
                <a16:creationId xmlns="" xmlns:a16="http://schemas.microsoft.com/office/drawing/2014/main" id="{7BBD2D7B-CA29-46DD-BAD6-C751F45C95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818273" y="2005389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4</a:t>
            </a:r>
            <a:endParaRPr lang="en-US" dirty="0"/>
          </a:p>
        </p:txBody>
      </p:sp>
      <p:sp>
        <p:nvSpPr>
          <p:cNvPr id="94" name="Текст 7">
            <a:extLst>
              <a:ext uri="{FF2B5EF4-FFF2-40B4-BE49-F238E27FC236}">
                <a16:creationId xmlns="" xmlns:a16="http://schemas.microsoft.com/office/drawing/2014/main" id="{5FACD389-1D45-4EE8-A457-6C0080B0FC1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78166" y="3374528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5</a:t>
            </a:r>
            <a:endParaRPr lang="en-US" dirty="0"/>
          </a:p>
        </p:txBody>
      </p:sp>
      <p:sp>
        <p:nvSpPr>
          <p:cNvPr id="95" name="Текст 7">
            <a:extLst>
              <a:ext uri="{FF2B5EF4-FFF2-40B4-BE49-F238E27FC236}">
                <a16:creationId xmlns="" xmlns:a16="http://schemas.microsoft.com/office/drawing/2014/main" id="{5B2E980D-6B76-417A-A688-882AAFD9E07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814392" y="4771487"/>
            <a:ext cx="685799" cy="64439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6</a:t>
            </a:r>
            <a:endParaRPr lang="en-US" dirty="0"/>
          </a:p>
        </p:txBody>
      </p:sp>
      <p:sp>
        <p:nvSpPr>
          <p:cNvPr id="46" name="Shape 427">
            <a:extLst>
              <a:ext uri="{FF2B5EF4-FFF2-40B4-BE49-F238E27FC236}">
                <a16:creationId xmlns="" xmlns:a16="http://schemas.microsoft.com/office/drawing/2014/main" id="{9D247C6A-887F-452B-A91F-015000D384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74834" y="2060704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Shape 427">
            <a:extLst>
              <a:ext uri="{FF2B5EF4-FFF2-40B4-BE49-F238E27FC236}">
                <a16:creationId xmlns="" xmlns:a16="http://schemas.microsoft.com/office/drawing/2014/main" id="{ACAD71C4-4244-46CC-A12B-770DC3DCC81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72473" y="3433558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Shape 427">
            <a:extLst>
              <a:ext uri="{FF2B5EF4-FFF2-40B4-BE49-F238E27FC236}">
                <a16:creationId xmlns="" xmlns:a16="http://schemas.microsoft.com/office/drawing/2014/main" id="{1D3E76CC-EA28-47BF-9525-EB0B5481F72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78824" y="4804432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1" name="Прямая соединительная линия 29">
            <a:extLst>
              <a:ext uri="{FF2B5EF4-FFF2-40B4-BE49-F238E27FC236}">
                <a16:creationId xmlns="" xmlns:a16="http://schemas.microsoft.com/office/drawing/2014/main" id="{03BEE747-3B3F-4A57-92EF-AA7CEF55C975}"/>
              </a:ext>
            </a:extLst>
          </p:cNvPr>
          <p:cNvCxnSpPr>
            <a:cxnSpLocks/>
          </p:cNvCxnSpPr>
          <p:nvPr userDrawn="1"/>
        </p:nvCxnSpPr>
        <p:spPr>
          <a:xfrm>
            <a:off x="3350008" y="3733659"/>
            <a:ext cx="431318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29">
            <a:extLst>
              <a:ext uri="{FF2B5EF4-FFF2-40B4-BE49-F238E27FC236}">
                <a16:creationId xmlns="" xmlns:a16="http://schemas.microsoft.com/office/drawing/2014/main" id="{7EC622A5-D3DC-4A14-89BA-190F848A975A}"/>
              </a:ext>
            </a:extLst>
          </p:cNvPr>
          <p:cNvCxnSpPr>
            <a:cxnSpLocks/>
          </p:cNvCxnSpPr>
          <p:nvPr userDrawn="1"/>
        </p:nvCxnSpPr>
        <p:spPr>
          <a:xfrm>
            <a:off x="3481267" y="2339883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29">
            <a:extLst>
              <a:ext uri="{FF2B5EF4-FFF2-40B4-BE49-F238E27FC236}">
                <a16:creationId xmlns="" xmlns:a16="http://schemas.microsoft.com/office/drawing/2014/main" id="{72A2AE2D-EC57-43C0-9F74-682AF6E9AB11}"/>
              </a:ext>
            </a:extLst>
          </p:cNvPr>
          <p:cNvCxnSpPr>
            <a:cxnSpLocks/>
          </p:cNvCxnSpPr>
          <p:nvPr userDrawn="1"/>
        </p:nvCxnSpPr>
        <p:spPr>
          <a:xfrm>
            <a:off x="3482682" y="5100761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hape 427">
            <a:extLst>
              <a:ext uri="{FF2B5EF4-FFF2-40B4-BE49-F238E27FC236}">
                <a16:creationId xmlns="" xmlns:a16="http://schemas.microsoft.com/office/drawing/2014/main" id="{02695EF9-9417-476A-8DC7-4D4A03E8A69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29392" y="2005389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Shape 427">
            <a:extLst>
              <a:ext uri="{FF2B5EF4-FFF2-40B4-BE49-F238E27FC236}">
                <a16:creationId xmlns="" xmlns:a16="http://schemas.microsoft.com/office/drawing/2014/main" id="{D711C9C1-93D3-4E9C-B00B-9987EB9759C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927030" y="3378243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Shape 427">
            <a:extLst>
              <a:ext uri="{FF2B5EF4-FFF2-40B4-BE49-F238E27FC236}">
                <a16:creationId xmlns="" xmlns:a16="http://schemas.microsoft.com/office/drawing/2014/main" id="{3DB377A0-9558-44FA-9C5B-90D056E3116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933382" y="4808109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72" name="Прямая соединительная линия 29">
            <a:extLst>
              <a:ext uri="{FF2B5EF4-FFF2-40B4-BE49-F238E27FC236}">
                <a16:creationId xmlns="" xmlns:a16="http://schemas.microsoft.com/office/drawing/2014/main" id="{7FEF87F0-60EB-45BC-A54C-410E8888149A}"/>
              </a:ext>
            </a:extLst>
          </p:cNvPr>
          <p:cNvCxnSpPr>
            <a:cxnSpLocks/>
          </p:cNvCxnSpPr>
          <p:nvPr userDrawn="1"/>
        </p:nvCxnSpPr>
        <p:spPr>
          <a:xfrm>
            <a:off x="7681390" y="5078246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29">
            <a:extLst>
              <a:ext uri="{FF2B5EF4-FFF2-40B4-BE49-F238E27FC236}">
                <a16:creationId xmlns="" xmlns:a16="http://schemas.microsoft.com/office/drawing/2014/main" id="{280E229D-5881-44D7-B5EF-5D3CA09A24D5}"/>
              </a:ext>
            </a:extLst>
          </p:cNvPr>
          <p:cNvCxnSpPr>
            <a:cxnSpLocks/>
          </p:cNvCxnSpPr>
          <p:nvPr userDrawn="1"/>
        </p:nvCxnSpPr>
        <p:spPr>
          <a:xfrm>
            <a:off x="8360983" y="3678344"/>
            <a:ext cx="315930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29">
            <a:extLst>
              <a:ext uri="{FF2B5EF4-FFF2-40B4-BE49-F238E27FC236}">
                <a16:creationId xmlns="" xmlns:a16="http://schemas.microsoft.com/office/drawing/2014/main" id="{FC5D29F1-183B-4909-A27B-F6C531DDF8B4}"/>
              </a:ext>
            </a:extLst>
          </p:cNvPr>
          <p:cNvCxnSpPr>
            <a:cxnSpLocks/>
          </p:cNvCxnSpPr>
          <p:nvPr userDrawn="1"/>
        </p:nvCxnSpPr>
        <p:spPr>
          <a:xfrm>
            <a:off x="7710886" y="2317565"/>
            <a:ext cx="980775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ymbol zastępczy tekstu 14">
            <a:extLst>
              <a:ext uri="{FF2B5EF4-FFF2-40B4-BE49-F238E27FC236}">
                <a16:creationId xmlns="" xmlns:a16="http://schemas.microsoft.com/office/drawing/2014/main" id="{2ECEA83D-7EED-4EC5-A318-9C826090E3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74033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4 elem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Текст 7">
            <a:extLst>
              <a:ext uri="{FF2B5EF4-FFF2-40B4-BE49-F238E27FC236}">
                <a16:creationId xmlns="" xmlns:a16="http://schemas.microsoft.com/office/drawing/2014/main" id="{CF33535B-98FD-4665-A37C-8A86C3B3FC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9249" y="4511675"/>
            <a:ext cx="2160587" cy="939484"/>
          </a:xfrm>
        </p:spPr>
        <p:txBody>
          <a:bodyPr tIns="164592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i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Shape 427">
            <a:extLst>
              <a:ext uri="{FF2B5EF4-FFF2-40B4-BE49-F238E27FC236}">
                <a16:creationId xmlns="" xmlns:a16="http://schemas.microsoft.com/office/drawing/2014/main" id="{C1B29859-DB28-4F73-B0CB-2D79D8830F3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91543" y="4200818"/>
            <a:ext cx="2158290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="" xmlns:a16="http://schemas.microsoft.com/office/drawing/2014/main" id="{55DDAA6A-0E2A-442D-A417-BCDCB1C5C86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8619" y="4511675"/>
            <a:ext cx="2160587" cy="939484"/>
          </a:xfrm>
        </p:spPr>
        <p:txBody>
          <a:bodyPr tIns="164592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i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7" name="Shape 427">
            <a:extLst>
              <a:ext uri="{FF2B5EF4-FFF2-40B4-BE49-F238E27FC236}">
                <a16:creationId xmlns="" xmlns:a16="http://schemas.microsoft.com/office/drawing/2014/main" id="{8C0ED522-601F-4BFC-BFF4-23805DDF3C8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70914" y="4200818"/>
            <a:ext cx="2158290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="" xmlns:a16="http://schemas.microsoft.com/office/drawing/2014/main" id="{939AF44F-23CD-44C7-8CCE-E0D24CA1AE9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50283" y="4511675"/>
            <a:ext cx="2160587" cy="939484"/>
          </a:xfrm>
        </p:spPr>
        <p:txBody>
          <a:bodyPr tIns="164592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i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Shape 427">
            <a:extLst>
              <a:ext uri="{FF2B5EF4-FFF2-40B4-BE49-F238E27FC236}">
                <a16:creationId xmlns="" xmlns:a16="http://schemas.microsoft.com/office/drawing/2014/main" id="{4C8AD276-B74C-4CD7-846D-A3F2899DCD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52578" y="4200818"/>
            <a:ext cx="2158290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Текст 7">
            <a:extLst>
              <a:ext uri="{FF2B5EF4-FFF2-40B4-BE49-F238E27FC236}">
                <a16:creationId xmlns="" xmlns:a16="http://schemas.microsoft.com/office/drawing/2014/main" id="{12F3D235-F664-47FD-AF31-A7EB168C43A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330011" y="4511675"/>
            <a:ext cx="2160587" cy="939484"/>
          </a:xfrm>
        </p:spPr>
        <p:txBody>
          <a:bodyPr tIns="164592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i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Shape 427">
            <a:extLst>
              <a:ext uri="{FF2B5EF4-FFF2-40B4-BE49-F238E27FC236}">
                <a16:creationId xmlns="" xmlns:a16="http://schemas.microsoft.com/office/drawing/2014/main" id="{D7828838-4418-434F-B594-EF7CC15D146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332306" y="4200818"/>
            <a:ext cx="2158290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4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Текст 7">
            <a:extLst>
              <a:ext uri="{FF2B5EF4-FFF2-40B4-BE49-F238E27FC236}">
                <a16:creationId xmlns="" xmlns:a16="http://schemas.microsoft.com/office/drawing/2014/main" id="{A7C88EE6-11F1-4B0D-8EF1-54B144966E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16929" y="3187700"/>
            <a:ext cx="705218" cy="685798"/>
          </a:xfrm>
          <a:solidFill>
            <a:srgbClr val="E81E04"/>
          </a:solidFill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342900" marR="0" lvl="0" indent="-34290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1</a:t>
            </a:r>
            <a:endParaRPr lang="en-US" dirty="0"/>
          </a:p>
        </p:txBody>
      </p:sp>
      <p:sp>
        <p:nvSpPr>
          <p:cNvPr id="61" name="Текст 7">
            <a:extLst>
              <a:ext uri="{FF2B5EF4-FFF2-40B4-BE49-F238E27FC236}">
                <a16:creationId xmlns="" xmlns:a16="http://schemas.microsoft.com/office/drawing/2014/main" id="{A156B4A5-7B28-4FA8-A176-9D7E14CABE3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333694" y="3187700"/>
            <a:ext cx="705218" cy="685798"/>
          </a:xfrm>
          <a:solidFill>
            <a:srgbClr val="E81E04"/>
          </a:solidFill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342900" marR="0" lvl="0" indent="-34290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2</a:t>
            </a:r>
            <a:endParaRPr lang="en-US" dirty="0"/>
          </a:p>
        </p:txBody>
      </p:sp>
      <p:sp>
        <p:nvSpPr>
          <p:cNvPr id="62" name="Текст 7">
            <a:extLst>
              <a:ext uri="{FF2B5EF4-FFF2-40B4-BE49-F238E27FC236}">
                <a16:creationId xmlns="" xmlns:a16="http://schemas.microsoft.com/office/drawing/2014/main" id="{9D3BDB4A-385A-47AD-AC55-B835D7D42D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53094" y="3187700"/>
            <a:ext cx="705218" cy="685798"/>
          </a:xfrm>
          <a:solidFill>
            <a:srgbClr val="E81E04"/>
          </a:solidFill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342900" marR="0" lvl="0" indent="-34290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3</a:t>
            </a:r>
            <a:endParaRPr lang="en-US" dirty="0"/>
          </a:p>
        </p:txBody>
      </p:sp>
      <p:sp>
        <p:nvSpPr>
          <p:cNvPr id="63" name="Текст 7">
            <a:extLst>
              <a:ext uri="{FF2B5EF4-FFF2-40B4-BE49-F238E27FC236}">
                <a16:creationId xmlns="" xmlns:a16="http://schemas.microsoft.com/office/drawing/2014/main" id="{10CBFC6C-1AAD-47CA-B426-5D4A7643C1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72493" y="3187700"/>
            <a:ext cx="705218" cy="685798"/>
          </a:xfrm>
          <a:solidFill>
            <a:srgbClr val="E81E04"/>
          </a:solidFill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342900" marR="0" lvl="0" indent="-34290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4</a:t>
            </a:r>
            <a:endParaRPr lang="en-US" dirty="0"/>
          </a:p>
        </p:txBody>
      </p:sp>
      <p:sp>
        <p:nvSpPr>
          <p:cNvPr id="65" name="Текст 7">
            <a:extLst>
              <a:ext uri="{FF2B5EF4-FFF2-40B4-BE49-F238E27FC236}">
                <a16:creationId xmlns="" xmlns:a16="http://schemas.microsoft.com/office/drawing/2014/main" id="{8DEA8B9C-7FD5-40E6-8BAC-EEE3A5EAF69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89249" y="1385248"/>
            <a:ext cx="10801347" cy="1357952"/>
          </a:xfrm>
        </p:spPr>
        <p:txBody>
          <a:bodyPr tIns="164592">
            <a:noAutofit/>
          </a:bodyPr>
          <a:lstStyle>
            <a:lvl1pPr marL="0" indent="0" algn="l">
              <a:lnSpc>
                <a:spcPct val="150000"/>
              </a:lnSpc>
              <a:buNone/>
              <a:defRPr sz="1400" b="0" i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ymbol zastępczy tekstu 14">
            <a:extLst>
              <a:ext uri="{FF2B5EF4-FFF2-40B4-BE49-F238E27FC236}">
                <a16:creationId xmlns="" xmlns:a16="http://schemas.microsoft.com/office/drawing/2014/main" id="{172925DB-4CF2-44F5-BD6F-287295D41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30598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4 elementy w pi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65">
            <a:extLst>
              <a:ext uri="{FF2B5EF4-FFF2-40B4-BE49-F238E27FC236}">
                <a16:creationId xmlns="" xmlns:a16="http://schemas.microsoft.com/office/drawing/2014/main" id="{A53A51C1-DBFB-469E-A300-FE664F8B9FEC}"/>
              </a:ext>
            </a:extLst>
          </p:cNvPr>
          <p:cNvSpPr/>
          <p:nvPr userDrawn="1"/>
        </p:nvSpPr>
        <p:spPr>
          <a:xfrm>
            <a:off x="4200828" y="3630520"/>
            <a:ext cx="1603377" cy="16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E81E04">
              <a:alpha val="1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21" name="Shape 2065">
            <a:extLst>
              <a:ext uri="{FF2B5EF4-FFF2-40B4-BE49-F238E27FC236}">
                <a16:creationId xmlns="" xmlns:a16="http://schemas.microsoft.com/office/drawing/2014/main" id="{425BB442-AD96-48C3-B0D6-E08B5866A501}"/>
              </a:ext>
            </a:extLst>
          </p:cNvPr>
          <p:cNvSpPr/>
          <p:nvPr userDrawn="1"/>
        </p:nvSpPr>
        <p:spPr>
          <a:xfrm>
            <a:off x="6421418" y="2682967"/>
            <a:ext cx="1603377" cy="16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E81E04">
              <a:alpha val="1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sp>
        <p:nvSpPr>
          <p:cNvPr id="37" name="Shape 2065">
            <a:extLst>
              <a:ext uri="{FF2B5EF4-FFF2-40B4-BE49-F238E27FC236}">
                <a16:creationId xmlns="" xmlns:a16="http://schemas.microsoft.com/office/drawing/2014/main" id="{37C7B1EF-E69F-4651-98F9-A1835C24CDE7}"/>
              </a:ext>
            </a:extLst>
          </p:cNvPr>
          <p:cNvSpPr/>
          <p:nvPr userDrawn="1"/>
        </p:nvSpPr>
        <p:spPr>
          <a:xfrm>
            <a:off x="4201641" y="1760589"/>
            <a:ext cx="1603377" cy="16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E81E04">
              <a:alpha val="1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2065">
            <a:extLst>
              <a:ext uri="{FF2B5EF4-FFF2-40B4-BE49-F238E27FC236}">
                <a16:creationId xmlns="" xmlns:a16="http://schemas.microsoft.com/office/drawing/2014/main" id="{B2BFA739-D142-4DE3-A19D-BA86AA32D85B}"/>
              </a:ext>
            </a:extLst>
          </p:cNvPr>
          <p:cNvSpPr/>
          <p:nvPr userDrawn="1"/>
        </p:nvSpPr>
        <p:spPr>
          <a:xfrm>
            <a:off x="6388901" y="4543342"/>
            <a:ext cx="1603377" cy="16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rgbClr val="E81E04">
              <a:alpha val="1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764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/>
          </a:p>
        </p:txBody>
      </p:sp>
      <p:cxnSp>
        <p:nvCxnSpPr>
          <p:cNvPr id="22" name="Straight Connector 35">
            <a:extLst>
              <a:ext uri="{FF2B5EF4-FFF2-40B4-BE49-F238E27FC236}">
                <a16:creationId xmlns="" xmlns:a16="http://schemas.microsoft.com/office/drawing/2014/main" id="{65AE5110-7826-4A66-BFD5-2733C0E3AAA0}"/>
              </a:ext>
            </a:extLst>
          </p:cNvPr>
          <p:cNvCxnSpPr/>
          <p:nvPr userDrawn="1"/>
        </p:nvCxnSpPr>
        <p:spPr>
          <a:xfrm>
            <a:off x="4980520" y="4407537"/>
            <a:ext cx="2215561" cy="905545"/>
          </a:xfrm>
          <a:prstGeom prst="line">
            <a:avLst/>
          </a:prstGeom>
          <a:ln w="101600">
            <a:solidFill>
              <a:srgbClr val="646363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5">
            <a:extLst>
              <a:ext uri="{FF2B5EF4-FFF2-40B4-BE49-F238E27FC236}">
                <a16:creationId xmlns="" xmlns:a16="http://schemas.microsoft.com/office/drawing/2014/main" id="{3C4E5BC0-8CC9-4B40-8F14-66F9CC94066C}"/>
              </a:ext>
            </a:extLst>
          </p:cNvPr>
          <p:cNvCxnSpPr/>
          <p:nvPr userDrawn="1"/>
        </p:nvCxnSpPr>
        <p:spPr>
          <a:xfrm>
            <a:off x="5005429" y="2553211"/>
            <a:ext cx="2215561" cy="905545"/>
          </a:xfrm>
          <a:prstGeom prst="line">
            <a:avLst/>
          </a:prstGeom>
          <a:ln w="101600">
            <a:solidFill>
              <a:srgbClr val="646363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nnector 29">
            <a:extLst>
              <a:ext uri="{FF2B5EF4-FFF2-40B4-BE49-F238E27FC236}">
                <a16:creationId xmlns="" xmlns:a16="http://schemas.microsoft.com/office/drawing/2014/main" id="{D7C5C64D-B575-4C59-ADBF-04A7D0FE5BAF}"/>
              </a:ext>
            </a:extLst>
          </p:cNvPr>
          <p:cNvSpPr/>
          <p:nvPr userDrawn="1"/>
        </p:nvSpPr>
        <p:spPr>
          <a:xfrm>
            <a:off x="4406392" y="1957138"/>
            <a:ext cx="1198073" cy="1192128"/>
          </a:xfrm>
          <a:prstGeom prst="flowChartConnector">
            <a:avLst/>
          </a:prstGeom>
          <a:solidFill>
            <a:srgbClr val="E81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3" name="Straight Connector 35">
            <a:extLst>
              <a:ext uri="{FF2B5EF4-FFF2-40B4-BE49-F238E27FC236}">
                <a16:creationId xmlns="" xmlns:a16="http://schemas.microsoft.com/office/drawing/2014/main" id="{57FAE127-C9E1-46BD-8D5D-6404A44DD15F}"/>
              </a:ext>
            </a:extLst>
          </p:cNvPr>
          <p:cNvCxnSpPr/>
          <p:nvPr userDrawn="1"/>
        </p:nvCxnSpPr>
        <p:spPr>
          <a:xfrm flipH="1">
            <a:off x="4973296" y="3469945"/>
            <a:ext cx="2247698" cy="984653"/>
          </a:xfrm>
          <a:prstGeom prst="line">
            <a:avLst/>
          </a:prstGeom>
          <a:ln w="101600">
            <a:solidFill>
              <a:srgbClr val="646363">
                <a:alpha val="3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29">
            <a:extLst>
              <a:ext uri="{FF2B5EF4-FFF2-40B4-BE49-F238E27FC236}">
                <a16:creationId xmlns="" xmlns:a16="http://schemas.microsoft.com/office/drawing/2014/main" id="{38A3F9C2-E7BA-4E9A-AC0E-105690234432}"/>
              </a:ext>
            </a:extLst>
          </p:cNvPr>
          <p:cNvSpPr/>
          <p:nvPr userDrawn="1"/>
        </p:nvSpPr>
        <p:spPr>
          <a:xfrm>
            <a:off x="6621484" y="2886929"/>
            <a:ext cx="1198073" cy="1192128"/>
          </a:xfrm>
          <a:prstGeom prst="flowChartConnector">
            <a:avLst/>
          </a:prstGeom>
          <a:solidFill>
            <a:srgbClr val="E81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lowchart: Connector 29">
            <a:extLst>
              <a:ext uri="{FF2B5EF4-FFF2-40B4-BE49-F238E27FC236}">
                <a16:creationId xmlns="" xmlns:a16="http://schemas.microsoft.com/office/drawing/2014/main" id="{93EA75E1-8C40-47EE-931C-FAE5ED6D6973}"/>
              </a:ext>
            </a:extLst>
          </p:cNvPr>
          <p:cNvSpPr/>
          <p:nvPr userDrawn="1"/>
        </p:nvSpPr>
        <p:spPr>
          <a:xfrm>
            <a:off x="4406392" y="3826854"/>
            <a:ext cx="1198073" cy="1192128"/>
          </a:xfrm>
          <a:prstGeom prst="flowChartConnector">
            <a:avLst/>
          </a:prstGeom>
          <a:solidFill>
            <a:srgbClr val="E81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lowchart: Connector 29">
            <a:extLst>
              <a:ext uri="{FF2B5EF4-FFF2-40B4-BE49-F238E27FC236}">
                <a16:creationId xmlns="" xmlns:a16="http://schemas.microsoft.com/office/drawing/2014/main" id="{B794D409-514E-496C-A280-B47A7443DBE8}"/>
              </a:ext>
            </a:extLst>
          </p:cNvPr>
          <p:cNvSpPr/>
          <p:nvPr userDrawn="1"/>
        </p:nvSpPr>
        <p:spPr>
          <a:xfrm>
            <a:off x="6596576" y="4741254"/>
            <a:ext cx="1198073" cy="1192128"/>
          </a:xfrm>
          <a:prstGeom prst="flowChartConnector">
            <a:avLst/>
          </a:prstGeom>
          <a:solidFill>
            <a:srgbClr val="E81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Текст 7">
            <a:extLst>
              <a:ext uri="{FF2B5EF4-FFF2-40B4-BE49-F238E27FC236}">
                <a16:creationId xmlns="" xmlns:a16="http://schemas.microsoft.com/office/drawing/2014/main" id="{9A95CBE9-16C8-45DF-8941-5D91C569DD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54156" y="1993809"/>
            <a:ext cx="1097305" cy="1031062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1</a:t>
            </a:r>
            <a:endParaRPr lang="en-US" dirty="0"/>
          </a:p>
        </p:txBody>
      </p:sp>
      <p:sp>
        <p:nvSpPr>
          <p:cNvPr id="39" name="Текст 7">
            <a:extLst>
              <a:ext uri="{FF2B5EF4-FFF2-40B4-BE49-F238E27FC236}">
                <a16:creationId xmlns="" xmlns:a16="http://schemas.microsoft.com/office/drawing/2014/main" id="{70C91AB3-282C-4A21-B8BF-DC6C1BF3E34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672346" y="2920665"/>
            <a:ext cx="1097305" cy="1031062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2</a:t>
            </a:r>
            <a:endParaRPr lang="en-US" dirty="0"/>
          </a:p>
        </p:txBody>
      </p: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192603B8-45FE-4208-B23C-7D5E9FE4B11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450300" y="3869225"/>
            <a:ext cx="1097305" cy="1031062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3</a:t>
            </a:r>
            <a:endParaRPr lang="en-US" dirty="0"/>
          </a:p>
        </p:txBody>
      </p:sp>
      <p:sp>
        <p:nvSpPr>
          <p:cNvPr id="42" name="Текст 7">
            <a:extLst>
              <a:ext uri="{FF2B5EF4-FFF2-40B4-BE49-F238E27FC236}">
                <a16:creationId xmlns="" xmlns:a16="http://schemas.microsoft.com/office/drawing/2014/main" id="{4EF55EC0-937F-4D92-9946-915B671A071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647930" y="4772141"/>
            <a:ext cx="1097305" cy="1031062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0" baseline="0">
                <a:solidFill>
                  <a:schemeClr val="bg1"/>
                </a:solidFill>
                <a:latin typeface="fontello" panose="02000503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4</a:t>
            </a:r>
            <a:endParaRPr lang="en-US" dirty="0"/>
          </a:p>
        </p:txBody>
      </p:sp>
      <p:sp>
        <p:nvSpPr>
          <p:cNvPr id="25" name="Shape 427">
            <a:extLst>
              <a:ext uri="{FF2B5EF4-FFF2-40B4-BE49-F238E27FC236}">
                <a16:creationId xmlns="" xmlns:a16="http://schemas.microsoft.com/office/drawing/2014/main" id="{8822342B-9D88-4E56-9F95-03E720CA52A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47308" y="2332014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hape 427">
            <a:extLst>
              <a:ext uri="{FF2B5EF4-FFF2-40B4-BE49-F238E27FC236}">
                <a16:creationId xmlns="" xmlns:a16="http://schemas.microsoft.com/office/drawing/2014/main" id="{46B1A1DC-C4DF-48CE-80B4-038A52E825C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2797" y="4225998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Shape 427">
            <a:extLst>
              <a:ext uri="{FF2B5EF4-FFF2-40B4-BE49-F238E27FC236}">
                <a16:creationId xmlns="" xmlns:a16="http://schemas.microsoft.com/office/drawing/2014/main" id="{5BD65E34-D3D9-4AEB-908C-3F63482596A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749293" y="3230156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Shape 427">
            <a:extLst>
              <a:ext uri="{FF2B5EF4-FFF2-40B4-BE49-F238E27FC236}">
                <a16:creationId xmlns="" xmlns:a16="http://schemas.microsoft.com/office/drawing/2014/main" id="{E68DF33D-D1B5-4326-A10D-88ACDE352BB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745316" y="5108718"/>
            <a:ext cx="2090135" cy="457200"/>
          </a:xfrm>
          <a:prstGeom prst="rect">
            <a:avLst/>
          </a:prstGeom>
        </p:spPr>
        <p:txBody>
          <a:bodyPr lIns="0" tIns="210312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-4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Symbol zastępczy tekstu 14">
            <a:extLst>
              <a:ext uri="{FF2B5EF4-FFF2-40B4-BE49-F238E27FC236}">
                <a16:creationId xmlns="" xmlns:a16="http://schemas.microsoft.com/office/drawing/2014/main" id="{5AF65A89-B673-4AB1-8174-C425EC672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412088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1">
            <a:extLst>
              <a:ext uri="{FF2B5EF4-FFF2-40B4-BE49-F238E27FC236}">
                <a16:creationId xmlns="" xmlns:a16="http://schemas.microsoft.com/office/drawing/2014/main" id="{8C257F6D-7A24-4B35-B119-BB1942E50ED3}"/>
              </a:ext>
            </a:extLst>
          </p:cNvPr>
          <p:cNvGrpSpPr/>
          <p:nvPr userDrawn="1"/>
        </p:nvGrpSpPr>
        <p:grpSpPr>
          <a:xfrm>
            <a:off x="4189812" y="1475995"/>
            <a:ext cx="8002188" cy="4553421"/>
            <a:chOff x="4703929" y="717077"/>
            <a:chExt cx="9773238" cy="5561188"/>
          </a:xfrm>
        </p:grpSpPr>
        <p:sp>
          <p:nvSpPr>
            <p:cNvPr id="61" name="Полилиния 34">
              <a:extLst>
                <a:ext uri="{FF2B5EF4-FFF2-40B4-BE49-F238E27FC236}">
                  <a16:creationId xmlns="" xmlns:a16="http://schemas.microsoft.com/office/drawing/2014/main" id="{BA3F5B8E-B0F1-4A40-A8BC-29B03F381958}"/>
                </a:ext>
              </a:extLst>
            </p:cNvPr>
            <p:cNvSpPr/>
            <p:nvPr userDrawn="1"/>
          </p:nvSpPr>
          <p:spPr>
            <a:xfrm>
              <a:off x="5555970" y="717077"/>
              <a:ext cx="7984744" cy="5414294"/>
            </a:xfrm>
            <a:custGeom>
              <a:avLst/>
              <a:gdLst>
                <a:gd name="connsiteX0" fmla="*/ 593737 w 15796902"/>
                <a:gd name="connsiteY0" fmla="*/ 0 h 10799762"/>
                <a:gd name="connsiteX1" fmla="*/ 2968613 w 15796902"/>
                <a:gd name="connsiteY1" fmla="*/ 0 h 10799762"/>
                <a:gd name="connsiteX2" fmla="*/ 2968615 w 15796902"/>
                <a:gd name="connsiteY2" fmla="*/ 0 h 10799762"/>
                <a:gd name="connsiteX3" fmla="*/ 12828290 w 15796902"/>
                <a:gd name="connsiteY3" fmla="*/ 0 h 10799762"/>
                <a:gd name="connsiteX4" fmla="*/ 14287500 w 15796902"/>
                <a:gd name="connsiteY4" fmla="*/ 0 h 10799762"/>
                <a:gd name="connsiteX5" fmla="*/ 15203166 w 15796902"/>
                <a:gd name="connsiteY5" fmla="*/ 0 h 10799762"/>
                <a:gd name="connsiteX6" fmla="*/ 15796902 w 15796902"/>
                <a:gd name="connsiteY6" fmla="*/ 593737 h 10799762"/>
                <a:gd name="connsiteX7" fmla="*/ 15796902 w 15796902"/>
                <a:gd name="connsiteY7" fmla="*/ 5080012 h 10799762"/>
                <a:gd name="connsiteX8" fmla="*/ 15796902 w 15796902"/>
                <a:gd name="connsiteY8" fmla="*/ 5719750 h 10799762"/>
                <a:gd name="connsiteX9" fmla="*/ 15796902 w 15796902"/>
                <a:gd name="connsiteY9" fmla="*/ 10206025 h 10799762"/>
                <a:gd name="connsiteX10" fmla="*/ 15203166 w 15796902"/>
                <a:gd name="connsiteY10" fmla="*/ 10799762 h 10799762"/>
                <a:gd name="connsiteX11" fmla="*/ 14287500 w 15796902"/>
                <a:gd name="connsiteY11" fmla="*/ 10799762 h 10799762"/>
                <a:gd name="connsiteX12" fmla="*/ 12828290 w 15796902"/>
                <a:gd name="connsiteY12" fmla="*/ 10799762 h 10799762"/>
                <a:gd name="connsiteX13" fmla="*/ 2968613 w 15796902"/>
                <a:gd name="connsiteY13" fmla="*/ 10799762 h 10799762"/>
                <a:gd name="connsiteX14" fmla="*/ 1781175 w 15796902"/>
                <a:gd name="connsiteY14" fmla="*/ 10799762 h 10799762"/>
                <a:gd name="connsiteX15" fmla="*/ 593737 w 15796902"/>
                <a:gd name="connsiteY15" fmla="*/ 10799762 h 10799762"/>
                <a:gd name="connsiteX16" fmla="*/ 0 w 15796902"/>
                <a:gd name="connsiteY16" fmla="*/ 10206025 h 10799762"/>
                <a:gd name="connsiteX17" fmla="*/ 0 w 15796902"/>
                <a:gd name="connsiteY17" fmla="*/ 5719750 h 10799762"/>
                <a:gd name="connsiteX18" fmla="*/ 0 w 15796902"/>
                <a:gd name="connsiteY18" fmla="*/ 5080012 h 10799762"/>
                <a:gd name="connsiteX19" fmla="*/ 0 w 15796902"/>
                <a:gd name="connsiteY19" fmla="*/ 593737 h 10799762"/>
                <a:gd name="connsiteX20" fmla="*/ 593737 w 15796902"/>
                <a:gd name="connsiteY20" fmla="*/ 0 h 1079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96902" h="10799762">
                  <a:moveTo>
                    <a:pt x="593737" y="0"/>
                  </a:moveTo>
                  <a:lnTo>
                    <a:pt x="2968613" y="0"/>
                  </a:lnTo>
                  <a:lnTo>
                    <a:pt x="2968615" y="0"/>
                  </a:lnTo>
                  <a:lnTo>
                    <a:pt x="12828290" y="0"/>
                  </a:lnTo>
                  <a:lnTo>
                    <a:pt x="14287500" y="0"/>
                  </a:lnTo>
                  <a:lnTo>
                    <a:pt x="15203166" y="0"/>
                  </a:lnTo>
                  <a:cubicBezTo>
                    <a:pt x="15531078" y="0"/>
                    <a:pt x="15796902" y="265825"/>
                    <a:pt x="15796902" y="593737"/>
                  </a:cubicBezTo>
                  <a:lnTo>
                    <a:pt x="15796902" y="5080012"/>
                  </a:lnTo>
                  <a:lnTo>
                    <a:pt x="15796902" y="5719750"/>
                  </a:lnTo>
                  <a:lnTo>
                    <a:pt x="15796902" y="10206025"/>
                  </a:lnTo>
                  <a:cubicBezTo>
                    <a:pt x="15796902" y="10533937"/>
                    <a:pt x="15531078" y="10799762"/>
                    <a:pt x="15203166" y="10799762"/>
                  </a:cubicBezTo>
                  <a:lnTo>
                    <a:pt x="14287500" y="10799762"/>
                  </a:lnTo>
                  <a:lnTo>
                    <a:pt x="12828290" y="10799762"/>
                  </a:lnTo>
                  <a:lnTo>
                    <a:pt x="2968613" y="10799762"/>
                  </a:lnTo>
                  <a:lnTo>
                    <a:pt x="1781175" y="10799762"/>
                  </a:lnTo>
                  <a:lnTo>
                    <a:pt x="593737" y="10799762"/>
                  </a:lnTo>
                  <a:cubicBezTo>
                    <a:pt x="265825" y="10799762"/>
                    <a:pt x="0" y="10533937"/>
                    <a:pt x="0" y="10206025"/>
                  </a:cubicBezTo>
                  <a:lnTo>
                    <a:pt x="0" y="5719750"/>
                  </a:lnTo>
                  <a:lnTo>
                    <a:pt x="0" y="5080012"/>
                  </a:lnTo>
                  <a:lnTo>
                    <a:pt x="0" y="593737"/>
                  </a:lnTo>
                  <a:cubicBezTo>
                    <a:pt x="0" y="265825"/>
                    <a:pt x="265825" y="0"/>
                    <a:pt x="59373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62" name="Полилиния 36">
              <a:extLst>
                <a:ext uri="{FF2B5EF4-FFF2-40B4-BE49-F238E27FC236}">
                  <a16:creationId xmlns="" xmlns:a16="http://schemas.microsoft.com/office/drawing/2014/main" id="{6B51F954-92FC-4209-8B56-B1C72F327229}"/>
                </a:ext>
              </a:extLst>
            </p:cNvPr>
            <p:cNvSpPr/>
            <p:nvPr userDrawn="1"/>
          </p:nvSpPr>
          <p:spPr>
            <a:xfrm>
              <a:off x="4703929" y="6202089"/>
              <a:ext cx="9773238" cy="76176"/>
            </a:xfrm>
            <a:custGeom>
              <a:avLst/>
              <a:gdLst>
                <a:gd name="connsiteX0" fmla="*/ 0 w 19335232"/>
                <a:gd name="connsiteY0" fmla="*/ 0 h 333694"/>
                <a:gd name="connsiteX1" fmla="*/ 19335232 w 19335232"/>
                <a:gd name="connsiteY1" fmla="*/ 0 h 333694"/>
                <a:gd name="connsiteX2" fmla="*/ 19322694 w 19335232"/>
                <a:gd name="connsiteY2" fmla="*/ 40390 h 333694"/>
                <a:gd name="connsiteX3" fmla="*/ 18880202 w 19335232"/>
                <a:gd name="connsiteY3" fmla="*/ 333694 h 333694"/>
                <a:gd name="connsiteX4" fmla="*/ 455030 w 19335232"/>
                <a:gd name="connsiteY4" fmla="*/ 333694 h 333694"/>
                <a:gd name="connsiteX5" fmla="*/ 12538 w 19335232"/>
                <a:gd name="connsiteY5" fmla="*/ 40390 h 3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35232" h="333694">
                  <a:moveTo>
                    <a:pt x="0" y="0"/>
                  </a:moveTo>
                  <a:lnTo>
                    <a:pt x="19335232" y="0"/>
                  </a:lnTo>
                  <a:lnTo>
                    <a:pt x="19322694" y="40390"/>
                  </a:lnTo>
                  <a:cubicBezTo>
                    <a:pt x="19249792" y="212753"/>
                    <a:pt x="19079120" y="333694"/>
                    <a:pt x="18880202" y="333694"/>
                  </a:cubicBezTo>
                  <a:lnTo>
                    <a:pt x="455030" y="333694"/>
                  </a:lnTo>
                  <a:cubicBezTo>
                    <a:pt x="256112" y="333694"/>
                    <a:pt x="85441" y="212753"/>
                    <a:pt x="12538" y="40390"/>
                  </a:cubicBezTo>
                  <a:close/>
                </a:path>
              </a:pathLst>
            </a:custGeom>
            <a:gradFill flip="none" rotWithShape="1">
              <a:gsLst>
                <a:gs pos="89000">
                  <a:srgbClr val="828282"/>
                </a:gs>
                <a:gs pos="0">
                  <a:srgbClr val="C5C5C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63" name="Прямоугольник 6">
              <a:extLst>
                <a:ext uri="{FF2B5EF4-FFF2-40B4-BE49-F238E27FC236}">
                  <a16:creationId xmlns="" xmlns:a16="http://schemas.microsoft.com/office/drawing/2014/main" id="{8F0F0165-CCC1-491C-8D1C-DE75C62117D3}"/>
                </a:ext>
              </a:extLst>
            </p:cNvPr>
            <p:cNvSpPr/>
            <p:nvPr userDrawn="1"/>
          </p:nvSpPr>
          <p:spPr>
            <a:xfrm>
              <a:off x="4703929" y="6015623"/>
              <a:ext cx="9773238" cy="186467"/>
            </a:xfrm>
            <a:prstGeom prst="rect">
              <a:avLst/>
            </a:prstGeom>
            <a:gradFill flip="none" rotWithShape="1">
              <a:gsLst>
                <a:gs pos="2000">
                  <a:srgbClr val="D5D5D5"/>
                </a:gs>
                <a:gs pos="1000">
                  <a:srgbClr val="F2F2F2"/>
                </a:gs>
                <a:gs pos="0">
                  <a:schemeClr val="tx1"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64" name="Полилиния 37">
              <a:extLst>
                <a:ext uri="{FF2B5EF4-FFF2-40B4-BE49-F238E27FC236}">
                  <a16:creationId xmlns="" xmlns:a16="http://schemas.microsoft.com/office/drawing/2014/main" id="{B6301A05-29EF-41F3-83A2-3491BDB864D2}"/>
                </a:ext>
              </a:extLst>
            </p:cNvPr>
            <p:cNvSpPr/>
            <p:nvPr userDrawn="1"/>
          </p:nvSpPr>
          <p:spPr>
            <a:xfrm>
              <a:off x="8891012" y="6018701"/>
              <a:ext cx="1351391" cy="106495"/>
            </a:xfrm>
            <a:custGeom>
              <a:avLst/>
              <a:gdLst>
                <a:gd name="connsiteX0" fmla="*/ 0 w 2673572"/>
                <a:gd name="connsiteY0" fmla="*/ 0 h 212424"/>
                <a:gd name="connsiteX1" fmla="*/ 2673572 w 2673572"/>
                <a:gd name="connsiteY1" fmla="*/ 0 h 212424"/>
                <a:gd name="connsiteX2" fmla="*/ 2662629 w 2673572"/>
                <a:gd name="connsiteY2" fmla="*/ 54207 h 212424"/>
                <a:gd name="connsiteX3" fmla="*/ 2423935 w 2673572"/>
                <a:gd name="connsiteY3" fmla="*/ 212424 h 212424"/>
                <a:gd name="connsiteX4" fmla="*/ 249637 w 2673572"/>
                <a:gd name="connsiteY4" fmla="*/ 212424 h 212424"/>
                <a:gd name="connsiteX5" fmla="*/ 10944 w 2673572"/>
                <a:gd name="connsiteY5" fmla="*/ 54207 h 2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72" h="212424">
                  <a:moveTo>
                    <a:pt x="0" y="0"/>
                  </a:moveTo>
                  <a:lnTo>
                    <a:pt x="2673572" y="0"/>
                  </a:lnTo>
                  <a:lnTo>
                    <a:pt x="2662629" y="54207"/>
                  </a:lnTo>
                  <a:cubicBezTo>
                    <a:pt x="2623302" y="147185"/>
                    <a:pt x="2531237" y="212424"/>
                    <a:pt x="2423935" y="212424"/>
                  </a:cubicBezTo>
                  <a:lnTo>
                    <a:pt x="249637" y="212424"/>
                  </a:lnTo>
                  <a:cubicBezTo>
                    <a:pt x="142335" y="212424"/>
                    <a:pt x="50270" y="147185"/>
                    <a:pt x="10944" y="54207"/>
                  </a:cubicBezTo>
                  <a:close/>
                </a:path>
              </a:pathLst>
            </a:custGeom>
            <a:gradFill>
              <a:gsLst>
                <a:gs pos="88000">
                  <a:srgbClr val="F2F2F2"/>
                </a:gs>
                <a:gs pos="12000">
                  <a:srgbClr val="F2F2F2"/>
                </a:gs>
                <a:gs pos="100000">
                  <a:srgbClr val="828282"/>
                </a:gs>
                <a:gs pos="0">
                  <a:srgbClr val="82828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grpSp>
          <p:nvGrpSpPr>
            <p:cNvPr id="65" name="Группа 26">
              <a:extLst>
                <a:ext uri="{FF2B5EF4-FFF2-40B4-BE49-F238E27FC236}">
                  <a16:creationId xmlns="" xmlns:a16="http://schemas.microsoft.com/office/drawing/2014/main" id="{6E8FF57C-CABF-4CEF-A270-8025BF6469FC}"/>
                </a:ext>
              </a:extLst>
            </p:cNvPr>
            <p:cNvGrpSpPr/>
            <p:nvPr userDrawn="1"/>
          </p:nvGrpSpPr>
          <p:grpSpPr>
            <a:xfrm flipH="1">
              <a:off x="9572513" y="890239"/>
              <a:ext cx="23483" cy="22921"/>
              <a:chOff x="13422299" y="954496"/>
              <a:chExt cx="127026" cy="125005"/>
            </a:xfrm>
          </p:grpSpPr>
          <p:sp>
            <p:nvSpPr>
              <p:cNvPr id="66" name="Овал 29">
                <a:extLst>
                  <a:ext uri="{FF2B5EF4-FFF2-40B4-BE49-F238E27FC236}">
                    <a16:creationId xmlns="" xmlns:a16="http://schemas.microsoft.com/office/drawing/2014/main" id="{A408A724-5953-40E2-988B-116B52455785}"/>
                  </a:ext>
                </a:extLst>
              </p:cNvPr>
              <p:cNvSpPr/>
              <p:nvPr userDrawn="1"/>
            </p:nvSpPr>
            <p:spPr>
              <a:xfrm>
                <a:off x="13422301" y="954496"/>
                <a:ext cx="127023" cy="12500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67" name="Овал 33">
                <a:extLst>
                  <a:ext uri="{FF2B5EF4-FFF2-40B4-BE49-F238E27FC236}">
                    <a16:creationId xmlns="" xmlns:a16="http://schemas.microsoft.com/office/drawing/2014/main" id="{F48E97CD-CD39-411D-83A8-72AD22B7B850}"/>
                  </a:ext>
                </a:extLst>
              </p:cNvPr>
              <p:cNvSpPr/>
              <p:nvPr userDrawn="1"/>
            </p:nvSpPr>
            <p:spPr>
              <a:xfrm>
                <a:off x="13422299" y="954497"/>
                <a:ext cx="127026" cy="125004"/>
              </a:xfrm>
              <a:prstGeom prst="ellipse">
                <a:avLst/>
              </a:prstGeom>
              <a:solidFill>
                <a:srgbClr val="00206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</p:grpSp>
      <p:sp>
        <p:nvSpPr>
          <p:cNvPr id="68" name="Рисунок 13">
            <a:extLst>
              <a:ext uri="{FF2B5EF4-FFF2-40B4-BE49-F238E27FC236}">
                <a16:creationId xmlns="" xmlns:a16="http://schemas.microsoft.com/office/drawing/2014/main" id="{38BEB75F-B8AE-4646-A4DF-A268934DEDA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96094" y="1723804"/>
            <a:ext cx="6120508" cy="384275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r>
              <a:rPr lang="en-US" dirty="0"/>
              <a:t>PLACEHOLDER IMAGE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69" name="Текст 7">
            <a:extLst>
              <a:ext uri="{FF2B5EF4-FFF2-40B4-BE49-F238E27FC236}">
                <a16:creationId xmlns="" xmlns:a16="http://schemas.microsoft.com/office/drawing/2014/main" id="{2256FDEC-18EC-4A22-A5F3-A47AF335DFA9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70" name="Текст 7">
            <a:extLst>
              <a:ext uri="{FF2B5EF4-FFF2-40B4-BE49-F238E27FC236}">
                <a16:creationId xmlns="" xmlns:a16="http://schemas.microsoft.com/office/drawing/2014/main" id="{8D30E3C5-DD0A-403C-A51B-7E36AF09732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Symbol zastępczy tekstu 14">
            <a:extLst>
              <a:ext uri="{FF2B5EF4-FFF2-40B4-BE49-F238E27FC236}">
                <a16:creationId xmlns="" xmlns:a16="http://schemas.microsoft.com/office/drawing/2014/main" id="{854C6EC4-DA24-467B-9534-428148D663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7988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lef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Текст 7">
            <a:extLst>
              <a:ext uri="{FF2B5EF4-FFF2-40B4-BE49-F238E27FC236}">
                <a16:creationId xmlns="" xmlns:a16="http://schemas.microsoft.com/office/drawing/2014/main" id="{2256FDEC-18EC-4A22-A5F3-A47AF335DFA9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70" name="Текст 7">
            <a:extLst>
              <a:ext uri="{FF2B5EF4-FFF2-40B4-BE49-F238E27FC236}">
                <a16:creationId xmlns="" xmlns:a16="http://schemas.microsoft.com/office/drawing/2014/main" id="{8D30E3C5-DD0A-403C-A51B-7E36AF09732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grpSp>
        <p:nvGrpSpPr>
          <p:cNvPr id="17" name="Группа 89">
            <a:extLst>
              <a:ext uri="{FF2B5EF4-FFF2-40B4-BE49-F238E27FC236}">
                <a16:creationId xmlns="" xmlns:a16="http://schemas.microsoft.com/office/drawing/2014/main" id="{F8CD5427-D408-45D2-9698-11A8B348894A}"/>
              </a:ext>
            </a:extLst>
          </p:cNvPr>
          <p:cNvGrpSpPr/>
          <p:nvPr userDrawn="1"/>
        </p:nvGrpSpPr>
        <p:grpSpPr>
          <a:xfrm>
            <a:off x="8783486" y="1298048"/>
            <a:ext cx="2459394" cy="4909316"/>
            <a:chOff x="3421706" y="1143000"/>
            <a:chExt cx="2530932" cy="5052117"/>
          </a:xfrm>
        </p:grpSpPr>
        <p:sp>
          <p:nvSpPr>
            <p:cNvPr id="18" name="Скругленный прямоугольник 90">
              <a:extLst>
                <a:ext uri="{FF2B5EF4-FFF2-40B4-BE49-F238E27FC236}">
                  <a16:creationId xmlns="" xmlns:a16="http://schemas.microsoft.com/office/drawing/2014/main" id="{015D19D2-AA01-4EA7-B7B4-F31815506123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Скругленный прямоугольник 91">
              <a:extLst>
                <a:ext uri="{FF2B5EF4-FFF2-40B4-BE49-F238E27FC236}">
                  <a16:creationId xmlns="" xmlns:a16="http://schemas.microsoft.com/office/drawing/2014/main" id="{CB70FF3E-EFDB-4C19-B6CF-3F8305E0392A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92">
              <a:extLst>
                <a:ext uri="{FF2B5EF4-FFF2-40B4-BE49-F238E27FC236}">
                  <a16:creationId xmlns="" xmlns:a16="http://schemas.microsoft.com/office/drawing/2014/main" id="{12646A6F-DD62-4EA2-AD02-5F2548F77D85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Скругленный прямоугольник 93">
              <a:extLst>
                <a:ext uri="{FF2B5EF4-FFF2-40B4-BE49-F238E27FC236}">
                  <a16:creationId xmlns="" xmlns:a16="http://schemas.microsoft.com/office/drawing/2014/main" id="{A4887CF3-3265-4F35-BBD8-3C93675F8153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Скругленный прямоугольник 94">
              <a:extLst>
                <a:ext uri="{FF2B5EF4-FFF2-40B4-BE49-F238E27FC236}">
                  <a16:creationId xmlns="" xmlns:a16="http://schemas.microsoft.com/office/drawing/2014/main" id="{7D7618F9-FB9D-47C3-9BBC-0545A2FC4032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3" name="Овал 95">
              <a:extLst>
                <a:ext uri="{FF2B5EF4-FFF2-40B4-BE49-F238E27FC236}">
                  <a16:creationId xmlns="" xmlns:a16="http://schemas.microsoft.com/office/drawing/2014/main" id="{378635C9-C1FF-459D-991E-8659DAD4CDF9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4" name="Скругленный прямоугольник 96">
              <a:extLst>
                <a:ext uri="{FF2B5EF4-FFF2-40B4-BE49-F238E27FC236}">
                  <a16:creationId xmlns="" xmlns:a16="http://schemas.microsoft.com/office/drawing/2014/main" id="{9565A3DE-56C0-4A7F-9169-E4B34B247D19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5" name="Овал 97">
              <a:extLst>
                <a:ext uri="{FF2B5EF4-FFF2-40B4-BE49-F238E27FC236}">
                  <a16:creationId xmlns="" xmlns:a16="http://schemas.microsoft.com/office/drawing/2014/main" id="{DF00B3A8-E6DD-4469-B274-DF9DBC3DDB11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6" name="Овал 98">
              <a:extLst>
                <a:ext uri="{FF2B5EF4-FFF2-40B4-BE49-F238E27FC236}">
                  <a16:creationId xmlns="" xmlns:a16="http://schemas.microsoft.com/office/drawing/2014/main" id="{05B4E41B-36CC-468B-AE1F-D72F1F4D6E89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7" name="Рисунок 13">
            <a:extLst>
              <a:ext uri="{FF2B5EF4-FFF2-40B4-BE49-F238E27FC236}">
                <a16:creationId xmlns="" xmlns:a16="http://schemas.microsoft.com/office/drawing/2014/main" id="{BECA7D1F-2336-47FF-B7FD-75B5361B4990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943295" y="1897215"/>
            <a:ext cx="2106281" cy="3720220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grpSp>
        <p:nvGrpSpPr>
          <p:cNvPr id="39" name="Группа 89">
            <a:extLst>
              <a:ext uri="{FF2B5EF4-FFF2-40B4-BE49-F238E27FC236}">
                <a16:creationId xmlns="" xmlns:a16="http://schemas.microsoft.com/office/drawing/2014/main" id="{0176954A-5C1B-42C8-A9B9-1EA09E88EC4D}"/>
              </a:ext>
            </a:extLst>
          </p:cNvPr>
          <p:cNvGrpSpPr/>
          <p:nvPr userDrawn="1"/>
        </p:nvGrpSpPr>
        <p:grpSpPr>
          <a:xfrm>
            <a:off x="5770702" y="1289900"/>
            <a:ext cx="2459394" cy="4909316"/>
            <a:chOff x="3421706" y="1143000"/>
            <a:chExt cx="2530932" cy="5052117"/>
          </a:xfrm>
        </p:grpSpPr>
        <p:sp>
          <p:nvSpPr>
            <p:cNvPr id="40" name="Скругленный прямоугольник 90">
              <a:extLst>
                <a:ext uri="{FF2B5EF4-FFF2-40B4-BE49-F238E27FC236}">
                  <a16:creationId xmlns="" xmlns:a16="http://schemas.microsoft.com/office/drawing/2014/main" id="{F5BA4812-BC76-4F3B-BB1B-876BC8C5F2E6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1" name="Скругленный прямоугольник 91">
              <a:extLst>
                <a:ext uri="{FF2B5EF4-FFF2-40B4-BE49-F238E27FC236}">
                  <a16:creationId xmlns="" xmlns:a16="http://schemas.microsoft.com/office/drawing/2014/main" id="{A32998AF-F222-4F27-95A3-B443E1DFEE00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2" name="Скругленный прямоугольник 92">
              <a:extLst>
                <a:ext uri="{FF2B5EF4-FFF2-40B4-BE49-F238E27FC236}">
                  <a16:creationId xmlns="" xmlns:a16="http://schemas.microsoft.com/office/drawing/2014/main" id="{FDBA125E-09FB-464A-BC23-3A9CAE609AF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3" name="Скругленный прямоугольник 93">
              <a:extLst>
                <a:ext uri="{FF2B5EF4-FFF2-40B4-BE49-F238E27FC236}">
                  <a16:creationId xmlns="" xmlns:a16="http://schemas.microsoft.com/office/drawing/2014/main" id="{99E71FB5-EBB2-4AC6-B9E4-2303258CC58D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4" name="Скругленный прямоугольник 94">
              <a:extLst>
                <a:ext uri="{FF2B5EF4-FFF2-40B4-BE49-F238E27FC236}">
                  <a16:creationId xmlns="" xmlns:a16="http://schemas.microsoft.com/office/drawing/2014/main" id="{BACC1C0D-A1ED-4FFD-A01D-2BD8CCEF1079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5" name="Овал 95">
              <a:extLst>
                <a:ext uri="{FF2B5EF4-FFF2-40B4-BE49-F238E27FC236}">
                  <a16:creationId xmlns="" xmlns:a16="http://schemas.microsoft.com/office/drawing/2014/main" id="{AFC0CCB4-3417-492B-8650-5F7CAC722B3A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6" name="Скругленный прямоугольник 96">
              <a:extLst>
                <a:ext uri="{FF2B5EF4-FFF2-40B4-BE49-F238E27FC236}">
                  <a16:creationId xmlns="" xmlns:a16="http://schemas.microsoft.com/office/drawing/2014/main" id="{EA2FC373-60CA-4080-BF77-ACCB94FFD043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7" name="Овал 97">
              <a:extLst>
                <a:ext uri="{FF2B5EF4-FFF2-40B4-BE49-F238E27FC236}">
                  <a16:creationId xmlns="" xmlns:a16="http://schemas.microsoft.com/office/drawing/2014/main" id="{7512317C-086E-42BB-81E2-D6B1A7AC27E2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48" name="Овал 98">
              <a:extLst>
                <a:ext uri="{FF2B5EF4-FFF2-40B4-BE49-F238E27FC236}">
                  <a16:creationId xmlns="" xmlns:a16="http://schemas.microsoft.com/office/drawing/2014/main" id="{D8BF61B1-589E-4B61-A380-287FB109C859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49" name="Рисунок 13">
            <a:extLst>
              <a:ext uri="{FF2B5EF4-FFF2-40B4-BE49-F238E27FC236}">
                <a16:creationId xmlns="" xmlns:a16="http://schemas.microsoft.com/office/drawing/2014/main" id="{A5F35ACF-99AE-4F45-A003-649BE262255F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5930511" y="1889067"/>
            <a:ext cx="2106281" cy="3720220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6E6D13B-AF05-4D81-8311-C96D7A1595BF}"/>
              </a:ext>
            </a:extLst>
          </p:cNvPr>
          <p:cNvSpPr/>
          <p:nvPr userDrawn="1"/>
        </p:nvSpPr>
        <p:spPr>
          <a:xfrm>
            <a:off x="6694398" y="5679585"/>
            <a:ext cx="610306" cy="44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>
            <a:extLst>
              <a:ext uri="{FF2B5EF4-FFF2-40B4-BE49-F238E27FC236}">
                <a16:creationId xmlns="" xmlns:a16="http://schemas.microsoft.com/office/drawing/2014/main" id="{1D02DD89-9A07-4942-86E1-739EEC49889A}"/>
              </a:ext>
            </a:extLst>
          </p:cNvPr>
          <p:cNvSpPr/>
          <p:nvPr userDrawn="1"/>
        </p:nvSpPr>
        <p:spPr>
          <a:xfrm>
            <a:off x="9707182" y="5689112"/>
            <a:ext cx="610306" cy="44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tekstu 14">
            <a:extLst>
              <a:ext uri="{FF2B5EF4-FFF2-40B4-BE49-F238E27FC236}">
                <a16:creationId xmlns="" xmlns:a16="http://schemas.microsoft.com/office/drawing/2014/main" id="{6497375D-8C01-45BF-B1A9-CDEF50779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14784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pis i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Текст 7">
            <a:extLst>
              <a:ext uri="{FF2B5EF4-FFF2-40B4-BE49-F238E27FC236}">
                <a16:creationId xmlns="" xmlns:a16="http://schemas.microsoft.com/office/drawing/2014/main" id="{2256FDEC-18EC-4A22-A5F3-A47AF335DFA9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70" name="Текст 7">
            <a:extLst>
              <a:ext uri="{FF2B5EF4-FFF2-40B4-BE49-F238E27FC236}">
                <a16:creationId xmlns="" xmlns:a16="http://schemas.microsoft.com/office/drawing/2014/main" id="{8D30E3C5-DD0A-403C-A51B-7E36AF09732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Рисунок 4">
            <a:extLst>
              <a:ext uri="{FF2B5EF4-FFF2-40B4-BE49-F238E27FC236}">
                <a16:creationId xmlns="" xmlns:a16="http://schemas.microsoft.com/office/drawing/2014/main" id="{EA69FFBF-35B0-409A-9AAF-01EDEEEEA8D5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6857138" y="4273701"/>
            <a:ext cx="4385742" cy="175571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Рисунок 4">
            <a:extLst>
              <a:ext uri="{FF2B5EF4-FFF2-40B4-BE49-F238E27FC236}">
                <a16:creationId xmlns="" xmlns:a16="http://schemas.microsoft.com/office/drawing/2014/main" id="{3D928CC0-10EE-444E-9E9D-A89E7828F838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6857138" y="1465009"/>
            <a:ext cx="1486753" cy="274226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Рисунок 4">
            <a:extLst>
              <a:ext uri="{FF2B5EF4-FFF2-40B4-BE49-F238E27FC236}">
                <a16:creationId xmlns="" xmlns:a16="http://schemas.microsoft.com/office/drawing/2014/main" id="{2E253AA0-3334-49F0-A27D-52FAD27FA03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404534" y="1465009"/>
            <a:ext cx="2838346" cy="274226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ymbol zastępczy tekstu 14">
            <a:extLst>
              <a:ext uri="{FF2B5EF4-FFF2-40B4-BE49-F238E27FC236}">
                <a16:creationId xmlns="" xmlns:a16="http://schemas.microsoft.com/office/drawing/2014/main" id="{4939B50D-8B4B-40DF-9B3E-BA61D1158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578774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="" xmlns:a16="http://schemas.microsoft.com/office/drawing/2014/main" id="{FFDDF38D-C954-4FC4-90F5-3D3AB478E1C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5668765"/>
              </p:ext>
            </p:extLst>
          </p:nvPr>
        </p:nvGraphicFramePr>
        <p:xfrm>
          <a:off x="5791200" y="1465009"/>
          <a:ext cx="5451681" cy="456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227">
                  <a:extLst>
                    <a:ext uri="{9D8B030D-6E8A-4147-A177-3AD203B41FA5}">
                      <a16:colId xmlns="" xmlns:a16="http://schemas.microsoft.com/office/drawing/2014/main" val="3741376591"/>
                    </a:ext>
                  </a:extLst>
                </a:gridCol>
                <a:gridCol w="1817227">
                  <a:extLst>
                    <a:ext uri="{9D8B030D-6E8A-4147-A177-3AD203B41FA5}">
                      <a16:colId xmlns="" xmlns:a16="http://schemas.microsoft.com/office/drawing/2014/main" val="2848378082"/>
                    </a:ext>
                  </a:extLst>
                </a:gridCol>
                <a:gridCol w="1817227">
                  <a:extLst>
                    <a:ext uri="{9D8B030D-6E8A-4147-A177-3AD203B41FA5}">
                      <a16:colId xmlns="" xmlns:a16="http://schemas.microsoft.com/office/drawing/2014/main" val="1822415586"/>
                    </a:ext>
                  </a:extLst>
                </a:gridCol>
              </a:tblGrid>
              <a:tr h="31018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1E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1E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1E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118052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0974712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6463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8949192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6463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2144756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14282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058806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497843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079240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492520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5949446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0624669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4845917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5708734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8254731"/>
                  </a:ext>
                </a:extLst>
              </a:tr>
              <a:tr h="303873"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769954"/>
                  </a:ext>
                </a:extLst>
              </a:tr>
            </a:tbl>
          </a:graphicData>
        </a:graphic>
      </p:graphicFrame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D534AAA6-ECB3-45E6-884B-1AE30C5C146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5DA0FEF5-F66D-469D-816D-D436F4DCF8E0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Symbol zastępczy tekstu 14">
            <a:extLst>
              <a:ext uri="{FF2B5EF4-FFF2-40B4-BE49-F238E27FC236}">
                <a16:creationId xmlns="" xmlns:a16="http://schemas.microsoft.com/office/drawing/2014/main" id="{FC7A92C0-F549-4C35-9E90-C92A2CB2A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994162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iram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1">
            <a:extLst>
              <a:ext uri="{FF2B5EF4-FFF2-40B4-BE49-F238E27FC236}">
                <a16:creationId xmlns="" xmlns:a16="http://schemas.microsoft.com/office/drawing/2014/main" id="{ED9C511E-D910-45B0-96A0-95C0C4196AE7}"/>
              </a:ext>
            </a:extLst>
          </p:cNvPr>
          <p:cNvSpPr/>
          <p:nvPr userDrawn="1"/>
        </p:nvSpPr>
        <p:spPr>
          <a:xfrm>
            <a:off x="7548563" y="1371600"/>
            <a:ext cx="1300162" cy="1143000"/>
          </a:xfrm>
          <a:custGeom>
            <a:avLst/>
            <a:gdLst>
              <a:gd name="connsiteX0" fmla="*/ 0 w 1066799"/>
              <a:gd name="connsiteY0" fmla="*/ 711200 h 711200"/>
              <a:gd name="connsiteX1" fmla="*/ 533400 w 1066799"/>
              <a:gd name="connsiteY1" fmla="*/ 0 h 711200"/>
              <a:gd name="connsiteX2" fmla="*/ 533400 w 1066799"/>
              <a:gd name="connsiteY2" fmla="*/ 0 h 711200"/>
              <a:gd name="connsiteX3" fmla="*/ 1066799 w 1066799"/>
              <a:gd name="connsiteY3" fmla="*/ 711200 h 711200"/>
              <a:gd name="connsiteX4" fmla="*/ 0 w 1066799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99" h="711200">
                <a:moveTo>
                  <a:pt x="0" y="711200"/>
                </a:moveTo>
                <a:lnTo>
                  <a:pt x="533400" y="0"/>
                </a:lnTo>
                <a:lnTo>
                  <a:pt x="533400" y="0"/>
                </a:lnTo>
                <a:lnTo>
                  <a:pt x="1066799" y="711200"/>
                </a:lnTo>
                <a:lnTo>
                  <a:pt x="0" y="711200"/>
                </a:lnTo>
                <a:close/>
              </a:path>
            </a:pathLst>
          </a:custGeom>
          <a:solidFill>
            <a:srgbClr val="E81E0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1659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99" dirty="0">
              <a:solidFill>
                <a:schemeClr val="bg1"/>
              </a:solidFill>
              <a:latin typeface="U.S. 101" pitchFamily="2" charset="0"/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="" xmlns:a16="http://schemas.microsoft.com/office/drawing/2014/main" id="{C1757586-B56C-4E1C-BC7A-70BABA6E1510}"/>
              </a:ext>
            </a:extLst>
          </p:cNvPr>
          <p:cNvSpPr/>
          <p:nvPr userDrawn="1"/>
        </p:nvSpPr>
        <p:spPr>
          <a:xfrm>
            <a:off x="6896107" y="2514600"/>
            <a:ext cx="2603500" cy="1143000"/>
          </a:xfrm>
          <a:custGeom>
            <a:avLst/>
            <a:gdLst>
              <a:gd name="connsiteX0" fmla="*/ 0 w 2133599"/>
              <a:gd name="connsiteY0" fmla="*/ 711200 h 711200"/>
              <a:gd name="connsiteX1" fmla="*/ 533400 w 2133599"/>
              <a:gd name="connsiteY1" fmla="*/ 0 h 711200"/>
              <a:gd name="connsiteX2" fmla="*/ 1600199 w 2133599"/>
              <a:gd name="connsiteY2" fmla="*/ 0 h 711200"/>
              <a:gd name="connsiteX3" fmla="*/ 2133599 w 2133599"/>
              <a:gd name="connsiteY3" fmla="*/ 711200 h 711200"/>
              <a:gd name="connsiteX4" fmla="*/ 0 w 2133599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99" h="711200">
                <a:moveTo>
                  <a:pt x="0" y="711200"/>
                </a:moveTo>
                <a:lnTo>
                  <a:pt x="533400" y="0"/>
                </a:lnTo>
                <a:lnTo>
                  <a:pt x="1600199" y="0"/>
                </a:lnTo>
                <a:lnTo>
                  <a:pt x="2133599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68408"/>
              <a:satOff val="-746"/>
              <a:lumOff val="8526"/>
              <a:alphaOff val="0"/>
            </a:schemeClr>
          </a:fillRef>
          <a:effectRef idx="0">
            <a:schemeClr val="accent5">
              <a:shade val="80000"/>
              <a:hueOff val="68408"/>
              <a:satOff val="-746"/>
              <a:lumOff val="85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5159" tIns="47405" rIns="545157" bIns="47405" numCol="1" spcCol="1693" anchor="ctr" anchorCtr="0">
            <a:noAutofit/>
          </a:bodyPr>
          <a:lstStyle/>
          <a:p>
            <a:pPr algn="ctr" defTabSz="1659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chemeClr val="bg1"/>
              </a:solidFill>
              <a:latin typeface="U.S. 101" pitchFamily="2" charset="0"/>
            </a:endParaRPr>
          </a:p>
        </p:txBody>
      </p:sp>
      <p:sp>
        <p:nvSpPr>
          <p:cNvPr id="34" name="Freeform 8">
            <a:extLst>
              <a:ext uri="{FF2B5EF4-FFF2-40B4-BE49-F238E27FC236}">
                <a16:creationId xmlns="" xmlns:a16="http://schemas.microsoft.com/office/drawing/2014/main" id="{E833F3CB-B70B-463E-AF9B-85F37A9A81C7}"/>
              </a:ext>
            </a:extLst>
          </p:cNvPr>
          <p:cNvSpPr/>
          <p:nvPr userDrawn="1"/>
        </p:nvSpPr>
        <p:spPr>
          <a:xfrm>
            <a:off x="6248401" y="3657600"/>
            <a:ext cx="3898901" cy="1143000"/>
          </a:xfrm>
          <a:custGeom>
            <a:avLst/>
            <a:gdLst>
              <a:gd name="connsiteX0" fmla="*/ 0 w 3200400"/>
              <a:gd name="connsiteY0" fmla="*/ 711200 h 711200"/>
              <a:gd name="connsiteX1" fmla="*/ 533400 w 3200400"/>
              <a:gd name="connsiteY1" fmla="*/ 0 h 711200"/>
              <a:gd name="connsiteX2" fmla="*/ 2667000 w 3200400"/>
              <a:gd name="connsiteY2" fmla="*/ 0 h 711200"/>
              <a:gd name="connsiteX3" fmla="*/ 3200400 w 3200400"/>
              <a:gd name="connsiteY3" fmla="*/ 711200 h 711200"/>
              <a:gd name="connsiteX4" fmla="*/ 0 w 3200400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711200">
                <a:moveTo>
                  <a:pt x="0" y="711200"/>
                </a:moveTo>
                <a:lnTo>
                  <a:pt x="533400" y="0"/>
                </a:lnTo>
                <a:lnTo>
                  <a:pt x="2667000" y="0"/>
                </a:lnTo>
                <a:lnTo>
                  <a:pt x="3200400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136816"/>
              <a:satOff val="-1492"/>
              <a:lumOff val="17053"/>
              <a:alphaOff val="0"/>
            </a:schemeClr>
          </a:fillRef>
          <a:effectRef idx="0">
            <a:schemeClr val="accent5">
              <a:shade val="80000"/>
              <a:hueOff val="136816"/>
              <a:satOff val="-1492"/>
              <a:lumOff val="170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035" tIns="47405" rIns="794035" bIns="47405" numCol="1" spcCol="1693" anchor="ctr" anchorCtr="0">
            <a:noAutofit/>
          </a:bodyPr>
          <a:lstStyle/>
          <a:p>
            <a:pPr algn="ctr" defTabSz="1659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chemeClr val="bg1"/>
              </a:solidFill>
              <a:latin typeface="U.S. 101" pitchFamily="2" charset="0"/>
            </a:endParaRPr>
          </a:p>
        </p:txBody>
      </p:sp>
      <p:sp>
        <p:nvSpPr>
          <p:cNvPr id="35" name="Freeform 9">
            <a:extLst>
              <a:ext uri="{FF2B5EF4-FFF2-40B4-BE49-F238E27FC236}">
                <a16:creationId xmlns="" xmlns:a16="http://schemas.microsoft.com/office/drawing/2014/main" id="{3AA3EFF8-2204-42E3-9611-D4F9B4CA173E}"/>
              </a:ext>
            </a:extLst>
          </p:cNvPr>
          <p:cNvSpPr/>
          <p:nvPr userDrawn="1"/>
        </p:nvSpPr>
        <p:spPr>
          <a:xfrm>
            <a:off x="5600701" y="4800600"/>
            <a:ext cx="5196841" cy="1143000"/>
          </a:xfrm>
          <a:custGeom>
            <a:avLst/>
            <a:gdLst>
              <a:gd name="connsiteX0" fmla="*/ 0 w 4267199"/>
              <a:gd name="connsiteY0" fmla="*/ 711200 h 711200"/>
              <a:gd name="connsiteX1" fmla="*/ 533400 w 4267199"/>
              <a:gd name="connsiteY1" fmla="*/ 0 h 711200"/>
              <a:gd name="connsiteX2" fmla="*/ 3733799 w 4267199"/>
              <a:gd name="connsiteY2" fmla="*/ 0 h 711200"/>
              <a:gd name="connsiteX3" fmla="*/ 4267199 w 4267199"/>
              <a:gd name="connsiteY3" fmla="*/ 711200 h 711200"/>
              <a:gd name="connsiteX4" fmla="*/ 0 w 4267199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199" h="711200">
                <a:moveTo>
                  <a:pt x="0" y="711200"/>
                </a:moveTo>
                <a:lnTo>
                  <a:pt x="533400" y="0"/>
                </a:lnTo>
                <a:lnTo>
                  <a:pt x="3733799" y="0"/>
                </a:lnTo>
                <a:lnTo>
                  <a:pt x="4267199" y="711200"/>
                </a:lnTo>
                <a:lnTo>
                  <a:pt x="0" y="7112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205224"/>
              <a:satOff val="-2238"/>
              <a:lumOff val="25579"/>
              <a:alphaOff val="0"/>
            </a:schemeClr>
          </a:fillRef>
          <a:effectRef idx="0">
            <a:schemeClr val="accent5">
              <a:shade val="80000"/>
              <a:hueOff val="205224"/>
              <a:satOff val="-2238"/>
              <a:lumOff val="255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09" tIns="47405" rIns="1042911" bIns="47405" numCol="1" spcCol="1693" anchor="ctr" anchorCtr="0">
            <a:noAutofit/>
          </a:bodyPr>
          <a:lstStyle/>
          <a:p>
            <a:pPr algn="ctr" defTabSz="1659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chemeClr val="bg1"/>
              </a:solidFill>
              <a:latin typeface="U.S. 101" pitchFamily="2" charset="0"/>
            </a:endParaRPr>
          </a:p>
        </p:txBody>
      </p:sp>
      <p:sp>
        <p:nvSpPr>
          <p:cNvPr id="36" name="Текст 7">
            <a:extLst>
              <a:ext uri="{FF2B5EF4-FFF2-40B4-BE49-F238E27FC236}">
                <a16:creationId xmlns="" xmlns:a16="http://schemas.microsoft.com/office/drawing/2014/main" id="{B1A74C9F-97FD-4C28-9979-EE4BA8031F3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643675" y="4959454"/>
            <a:ext cx="1097305" cy="770786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4</a:t>
            </a:r>
            <a:endParaRPr lang="en-US" dirty="0"/>
          </a:p>
        </p:txBody>
      </p:sp>
      <p:sp>
        <p:nvSpPr>
          <p:cNvPr id="37" name="Текст 7">
            <a:extLst>
              <a:ext uri="{FF2B5EF4-FFF2-40B4-BE49-F238E27FC236}">
                <a16:creationId xmlns="" xmlns:a16="http://schemas.microsoft.com/office/drawing/2014/main" id="{1C445BDB-0BA0-439C-B65C-15BDCB2D381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643675" y="3816454"/>
            <a:ext cx="1097305" cy="789314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3</a:t>
            </a:r>
            <a:endParaRPr lang="en-US" dirty="0"/>
          </a:p>
        </p:txBody>
      </p:sp>
      <p:sp>
        <p:nvSpPr>
          <p:cNvPr id="38" name="Текст 7">
            <a:extLst>
              <a:ext uri="{FF2B5EF4-FFF2-40B4-BE49-F238E27FC236}">
                <a16:creationId xmlns="" xmlns:a16="http://schemas.microsoft.com/office/drawing/2014/main" id="{E504F47F-1565-4C20-B596-63A10974D3F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643675" y="2723247"/>
            <a:ext cx="1097305" cy="679240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2</a:t>
            </a:r>
            <a:endParaRPr lang="en-US" dirty="0"/>
          </a:p>
        </p:txBody>
      </p:sp>
      <p:sp>
        <p:nvSpPr>
          <p:cNvPr id="50" name="Текст 7">
            <a:extLst>
              <a:ext uri="{FF2B5EF4-FFF2-40B4-BE49-F238E27FC236}">
                <a16:creationId xmlns="" xmlns:a16="http://schemas.microsoft.com/office/drawing/2014/main" id="{64060533-087A-4304-98A1-67ABF0B62359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7650468" y="1674995"/>
            <a:ext cx="1097305" cy="679240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1</a:t>
            </a:r>
            <a:endParaRPr lang="en-US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DBC22E24-C262-4F75-A12C-E03747594B40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A09F79B0-E375-4080-AF65-AAA28D290410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Symbol zastępczy tekstu 14">
            <a:extLst>
              <a:ext uri="{FF2B5EF4-FFF2-40B4-BE49-F238E27FC236}">
                <a16:creationId xmlns="" xmlns:a16="http://schemas.microsoft.com/office/drawing/2014/main" id="{B0905D8A-E866-46F2-ADA1-FB9E1205F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76778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7">
            <a:extLst>
              <a:ext uri="{FF2B5EF4-FFF2-40B4-BE49-F238E27FC236}">
                <a16:creationId xmlns="" xmlns:a16="http://schemas.microsoft.com/office/drawing/2014/main" id="{1F861DE3-9810-4CAD-9AB1-80256DB6B38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13998924"/>
              </p:ext>
            </p:extLst>
          </p:nvPr>
        </p:nvGraphicFramePr>
        <p:xfrm>
          <a:off x="4704736" y="1830085"/>
          <a:ext cx="6538936" cy="452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1A721791-18A8-406E-B6BE-8F04BD485261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B7F8D9BE-D48E-4C8C-8B8C-ED06EA7EE3B7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Symbol zastępczy tekstu 14">
            <a:extLst>
              <a:ext uri="{FF2B5EF4-FFF2-40B4-BE49-F238E27FC236}">
                <a16:creationId xmlns="" xmlns:a16="http://schemas.microsoft.com/office/drawing/2014/main" id="{613DC601-9FCA-443E-8531-13B77CF28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4688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e zdję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4">
            <a:extLst>
              <a:ext uri="{FF2B5EF4-FFF2-40B4-BE49-F238E27FC236}">
                <a16:creationId xmlns="" xmlns:a16="http://schemas.microsoft.com/office/drawing/2014/main" id="{7322C53D-814C-45DD-97A1-33960C15D037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-1" y="0"/>
            <a:ext cx="12192001" cy="62738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DD15459-9319-4F7C-AB43-26EA7CD23E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651" y="1892653"/>
            <a:ext cx="8692343" cy="658380"/>
          </a:xfrm>
          <a:solidFill>
            <a:srgbClr val="E81E04"/>
          </a:solidFill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Energa" panose="02000503000000020004" pitchFamily="50" charset="-18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11" name="Symbol zastępczy daty 3">
            <a:extLst>
              <a:ext uri="{FF2B5EF4-FFF2-40B4-BE49-F238E27FC236}">
                <a16:creationId xmlns="" xmlns:a16="http://schemas.microsoft.com/office/drawing/2014/main" id="{9BB5735E-0BFA-436F-B964-9ED0109E4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4DAD85-2BC9-4C3E-BDCB-43AC01C6258E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12" name="Symbol zastępczy stopki 4">
            <a:extLst>
              <a:ext uri="{FF2B5EF4-FFF2-40B4-BE49-F238E27FC236}">
                <a16:creationId xmlns="" xmlns:a16="http://schemas.microsoft.com/office/drawing/2014/main" id="{6D2B04DE-CE44-4ECE-83C3-F2EB7C1B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E9259FEC-0045-49B3-8D89-2FB3B0C511D6}"/>
              </a:ext>
            </a:extLst>
          </p:cNvPr>
          <p:cNvSpPr/>
          <p:nvPr userDrawn="1"/>
        </p:nvSpPr>
        <p:spPr>
          <a:xfrm>
            <a:off x="11172304" y="6402704"/>
            <a:ext cx="465513" cy="365125"/>
          </a:xfrm>
          <a:prstGeom prst="rect">
            <a:avLst/>
          </a:prstGeom>
          <a:solidFill>
            <a:srgbClr val="64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32">
            <a:extLst>
              <a:ext uri="{FF2B5EF4-FFF2-40B4-BE49-F238E27FC236}">
                <a16:creationId xmlns="" xmlns:a16="http://schemas.microsoft.com/office/drawing/2014/main" id="{02B11A93-1EB7-46F8-8CE1-32BE652CB1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651" y="2683225"/>
            <a:ext cx="3875072" cy="407404"/>
          </a:xfrm>
          <a:solidFill>
            <a:srgbClr val="E81E04"/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28350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analiza SW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C440C986-DF73-42BF-AE21-6E381990393E}"/>
              </a:ext>
            </a:extLst>
          </p:cNvPr>
          <p:cNvSpPr/>
          <p:nvPr userDrawn="1"/>
        </p:nvSpPr>
        <p:spPr>
          <a:xfrm>
            <a:off x="6914452" y="1789313"/>
            <a:ext cx="4459111" cy="4240102"/>
          </a:xfrm>
          <a:prstGeom prst="rect">
            <a:avLst/>
          </a:prstGeom>
          <a:solidFill>
            <a:srgbClr val="DADA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Рисунок 82">
            <a:extLst>
              <a:ext uri="{FF2B5EF4-FFF2-40B4-BE49-F238E27FC236}">
                <a16:creationId xmlns="" xmlns:a16="http://schemas.microsoft.com/office/drawing/2014/main" id="{B290D1DB-3955-4B14-893D-7ADACB4B3DE7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7788853" y="2120249"/>
            <a:ext cx="2710311" cy="3531904"/>
          </a:xfrm>
          <a:custGeom>
            <a:avLst/>
            <a:gdLst/>
            <a:ahLst/>
            <a:cxnLst/>
            <a:rect l="l" t="t" r="r" b="b"/>
            <a:pathLst>
              <a:path w="2044917" h="2664805">
                <a:moveTo>
                  <a:pt x="1075897" y="0"/>
                </a:moveTo>
                <a:cubicBezTo>
                  <a:pt x="1262338" y="0"/>
                  <a:pt x="1429483" y="33251"/>
                  <a:pt x="1577329" y="99752"/>
                </a:cubicBezTo>
                <a:cubicBezTo>
                  <a:pt x="1725176" y="166253"/>
                  <a:pt x="1840069" y="260959"/>
                  <a:pt x="1922008" y="383867"/>
                </a:cubicBezTo>
                <a:cubicBezTo>
                  <a:pt x="2003947" y="506776"/>
                  <a:pt x="2044917" y="647201"/>
                  <a:pt x="2044917" y="805141"/>
                </a:cubicBezTo>
                <a:lnTo>
                  <a:pt x="1421467" y="805141"/>
                </a:lnTo>
                <a:cubicBezTo>
                  <a:pt x="1421467" y="699452"/>
                  <a:pt x="1389107" y="617513"/>
                  <a:pt x="1324387" y="559324"/>
                </a:cubicBezTo>
                <a:cubicBezTo>
                  <a:pt x="1259667" y="501135"/>
                  <a:pt x="1172087" y="472041"/>
                  <a:pt x="1061647" y="472041"/>
                </a:cubicBezTo>
                <a:cubicBezTo>
                  <a:pt x="950020" y="472041"/>
                  <a:pt x="861846" y="496682"/>
                  <a:pt x="797126" y="545964"/>
                </a:cubicBezTo>
                <a:cubicBezTo>
                  <a:pt x="732406" y="595247"/>
                  <a:pt x="700046" y="657889"/>
                  <a:pt x="700046" y="733890"/>
                </a:cubicBezTo>
                <a:cubicBezTo>
                  <a:pt x="700046" y="800391"/>
                  <a:pt x="735672" y="860658"/>
                  <a:pt x="806923" y="914691"/>
                </a:cubicBezTo>
                <a:cubicBezTo>
                  <a:pt x="878174" y="968723"/>
                  <a:pt x="1003458" y="1024537"/>
                  <a:pt x="1182774" y="1082132"/>
                </a:cubicBezTo>
                <a:cubicBezTo>
                  <a:pt x="1362091" y="1139727"/>
                  <a:pt x="1509343" y="1201775"/>
                  <a:pt x="1624533" y="1268276"/>
                </a:cubicBezTo>
                <a:cubicBezTo>
                  <a:pt x="1904789" y="1429779"/>
                  <a:pt x="2044917" y="1652440"/>
                  <a:pt x="2044917" y="1936259"/>
                </a:cubicBezTo>
                <a:cubicBezTo>
                  <a:pt x="2044917" y="2163076"/>
                  <a:pt x="1959415" y="2341204"/>
                  <a:pt x="1788412" y="2470644"/>
                </a:cubicBezTo>
                <a:cubicBezTo>
                  <a:pt x="1617408" y="2600085"/>
                  <a:pt x="1382872" y="2664805"/>
                  <a:pt x="1084804" y="2664805"/>
                </a:cubicBezTo>
                <a:cubicBezTo>
                  <a:pt x="874612" y="2664805"/>
                  <a:pt x="684311" y="2627101"/>
                  <a:pt x="513901" y="2551693"/>
                </a:cubicBezTo>
                <a:cubicBezTo>
                  <a:pt x="343492" y="2476285"/>
                  <a:pt x="215239" y="2372971"/>
                  <a:pt x="129143" y="2241749"/>
                </a:cubicBezTo>
                <a:cubicBezTo>
                  <a:pt x="43048" y="2110528"/>
                  <a:pt x="0" y="1959415"/>
                  <a:pt x="0" y="1788411"/>
                </a:cubicBezTo>
                <a:lnTo>
                  <a:pt x="627013" y="1788411"/>
                </a:lnTo>
                <a:cubicBezTo>
                  <a:pt x="627013" y="1927352"/>
                  <a:pt x="662936" y="2029776"/>
                  <a:pt x="734781" y="2095684"/>
                </a:cubicBezTo>
                <a:cubicBezTo>
                  <a:pt x="806626" y="2161591"/>
                  <a:pt x="923300" y="2194545"/>
                  <a:pt x="1084804" y="2194545"/>
                </a:cubicBezTo>
                <a:cubicBezTo>
                  <a:pt x="1188118" y="2194545"/>
                  <a:pt x="1269760" y="2172279"/>
                  <a:pt x="1329730" y="2127747"/>
                </a:cubicBezTo>
                <a:cubicBezTo>
                  <a:pt x="1389700" y="2083215"/>
                  <a:pt x="1419685" y="2020573"/>
                  <a:pt x="1419685" y="1939821"/>
                </a:cubicBezTo>
                <a:cubicBezTo>
                  <a:pt x="1419685" y="1848382"/>
                  <a:pt x="1387325" y="1777130"/>
                  <a:pt x="1322605" y="1726067"/>
                </a:cubicBezTo>
                <a:cubicBezTo>
                  <a:pt x="1257885" y="1675003"/>
                  <a:pt x="1144180" y="1622158"/>
                  <a:pt x="981489" y="1567532"/>
                </a:cubicBezTo>
                <a:cubicBezTo>
                  <a:pt x="818798" y="1512906"/>
                  <a:pt x="685795" y="1460061"/>
                  <a:pt x="582481" y="1408998"/>
                </a:cubicBezTo>
                <a:cubicBezTo>
                  <a:pt x="246411" y="1243932"/>
                  <a:pt x="78377" y="1017115"/>
                  <a:pt x="78377" y="728546"/>
                </a:cubicBezTo>
                <a:cubicBezTo>
                  <a:pt x="78377" y="584856"/>
                  <a:pt x="120237" y="458087"/>
                  <a:pt x="203957" y="348241"/>
                </a:cubicBezTo>
                <a:cubicBezTo>
                  <a:pt x="287678" y="238396"/>
                  <a:pt x="406133" y="152894"/>
                  <a:pt x="559324" y="91736"/>
                </a:cubicBezTo>
                <a:cubicBezTo>
                  <a:pt x="712515" y="30579"/>
                  <a:pt x="884706" y="0"/>
                  <a:pt x="1075897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88DC676-F053-4C6F-8F88-0160E529FA71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6B9FBD58-3C67-4B3D-92BD-5D004167C7CA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="" xmlns:a16="http://schemas.microsoft.com/office/drawing/2014/main" id="{7B4D81CB-2B50-4D02-A20B-8B46DD082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835924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analiza SW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C440C986-DF73-42BF-AE21-6E381990393E}"/>
              </a:ext>
            </a:extLst>
          </p:cNvPr>
          <p:cNvSpPr/>
          <p:nvPr userDrawn="1"/>
        </p:nvSpPr>
        <p:spPr>
          <a:xfrm>
            <a:off x="6914452" y="1789313"/>
            <a:ext cx="4459111" cy="4240102"/>
          </a:xfrm>
          <a:prstGeom prst="rect">
            <a:avLst/>
          </a:prstGeom>
          <a:solidFill>
            <a:srgbClr val="DADA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Рисунок 86">
            <a:extLst>
              <a:ext uri="{FF2B5EF4-FFF2-40B4-BE49-F238E27FC236}">
                <a16:creationId xmlns="" xmlns:a16="http://schemas.microsoft.com/office/drawing/2014/main" id="{EB97E176-A2CD-40DD-9EE7-8317A9CD7E4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127235" y="2353731"/>
            <a:ext cx="4089074" cy="3437470"/>
          </a:xfrm>
          <a:custGeom>
            <a:avLst/>
            <a:gdLst/>
            <a:ahLst/>
            <a:cxnLst/>
            <a:rect l="l" t="t" r="r" b="b"/>
            <a:pathLst>
              <a:path w="3085188" h="2593554">
                <a:moveTo>
                  <a:pt x="0" y="0"/>
                </a:moveTo>
                <a:lnTo>
                  <a:pt x="621669" y="0"/>
                </a:lnTo>
                <a:lnTo>
                  <a:pt x="919144" y="1626316"/>
                </a:lnTo>
                <a:lnTo>
                  <a:pt x="1275401" y="0"/>
                </a:lnTo>
                <a:lnTo>
                  <a:pt x="1806224" y="0"/>
                </a:lnTo>
                <a:lnTo>
                  <a:pt x="2167825" y="1626316"/>
                </a:lnTo>
                <a:lnTo>
                  <a:pt x="2465300" y="0"/>
                </a:lnTo>
                <a:lnTo>
                  <a:pt x="3085188" y="0"/>
                </a:lnTo>
                <a:lnTo>
                  <a:pt x="2534770" y="2593554"/>
                </a:lnTo>
                <a:lnTo>
                  <a:pt x="1886382" y="2593554"/>
                </a:lnTo>
                <a:lnTo>
                  <a:pt x="1539031" y="1115086"/>
                </a:lnTo>
                <a:lnTo>
                  <a:pt x="1198805" y="2593554"/>
                </a:lnTo>
                <a:lnTo>
                  <a:pt x="552198" y="2593554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FD8E880E-B6F0-4449-B75E-A8C4F3376B0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B83078CA-E623-4CEF-9526-4586EC693568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="" xmlns:a16="http://schemas.microsoft.com/office/drawing/2014/main" id="{B5DB3342-17D3-4094-9E38-76B76AAC4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79820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analiza SW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C440C986-DF73-42BF-AE21-6E381990393E}"/>
              </a:ext>
            </a:extLst>
          </p:cNvPr>
          <p:cNvSpPr/>
          <p:nvPr userDrawn="1"/>
        </p:nvSpPr>
        <p:spPr>
          <a:xfrm>
            <a:off x="6914452" y="1789313"/>
            <a:ext cx="4459111" cy="4240102"/>
          </a:xfrm>
          <a:prstGeom prst="rect">
            <a:avLst/>
          </a:prstGeom>
          <a:solidFill>
            <a:srgbClr val="DADAD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Рисунок 78">
            <a:extLst>
              <a:ext uri="{FF2B5EF4-FFF2-40B4-BE49-F238E27FC236}">
                <a16:creationId xmlns="" xmlns:a16="http://schemas.microsoft.com/office/drawing/2014/main" id="{CE168F34-9717-4344-9F71-6CB2E828F1BB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640114" y="2143412"/>
            <a:ext cx="3007785" cy="3531904"/>
          </a:xfrm>
          <a:custGeom>
            <a:avLst/>
            <a:gdLst/>
            <a:ahLst/>
            <a:cxnLst/>
            <a:rect l="l" t="t" r="r" b="b"/>
            <a:pathLst>
              <a:path w="2269360" h="2664805">
                <a:moveTo>
                  <a:pt x="1134680" y="489854"/>
                </a:moveTo>
                <a:cubicBezTo>
                  <a:pt x="821174" y="489854"/>
                  <a:pt x="655514" y="724984"/>
                  <a:pt x="637702" y="1195243"/>
                </a:cubicBezTo>
                <a:lnTo>
                  <a:pt x="635920" y="1385841"/>
                </a:lnTo>
                <a:cubicBezTo>
                  <a:pt x="635920" y="1639971"/>
                  <a:pt x="678078" y="1835319"/>
                  <a:pt x="762392" y="1971884"/>
                </a:cubicBezTo>
                <a:cubicBezTo>
                  <a:pt x="846706" y="2108449"/>
                  <a:pt x="971990" y="2176732"/>
                  <a:pt x="1138242" y="2176732"/>
                </a:cubicBezTo>
                <a:cubicBezTo>
                  <a:pt x="1296184" y="2176732"/>
                  <a:pt x="1417904" y="2109637"/>
                  <a:pt x="1503406" y="1975447"/>
                </a:cubicBezTo>
                <a:cubicBezTo>
                  <a:pt x="1588908" y="1841257"/>
                  <a:pt x="1632252" y="1648284"/>
                  <a:pt x="1633440" y="1396529"/>
                </a:cubicBezTo>
                <a:lnTo>
                  <a:pt x="1633440" y="1277183"/>
                </a:lnTo>
                <a:cubicBezTo>
                  <a:pt x="1633440" y="1019490"/>
                  <a:pt x="1590392" y="823845"/>
                  <a:pt x="1504298" y="690249"/>
                </a:cubicBezTo>
                <a:cubicBezTo>
                  <a:pt x="1418202" y="556652"/>
                  <a:pt x="1294996" y="489854"/>
                  <a:pt x="1134680" y="489854"/>
                </a:cubicBezTo>
                <a:close/>
                <a:moveTo>
                  <a:pt x="1134680" y="0"/>
                </a:moveTo>
                <a:cubicBezTo>
                  <a:pt x="1354372" y="0"/>
                  <a:pt x="1550314" y="52251"/>
                  <a:pt x="1722504" y="156753"/>
                </a:cubicBezTo>
                <a:cubicBezTo>
                  <a:pt x="1894696" y="261255"/>
                  <a:pt x="2028590" y="409993"/>
                  <a:pt x="2124184" y="602965"/>
                </a:cubicBezTo>
                <a:cubicBezTo>
                  <a:pt x="2219780" y="795938"/>
                  <a:pt x="2268172" y="1017115"/>
                  <a:pt x="2269360" y="1266495"/>
                </a:cubicBezTo>
                <a:lnTo>
                  <a:pt x="2269360" y="1385841"/>
                </a:lnTo>
                <a:cubicBezTo>
                  <a:pt x="2269360" y="1638783"/>
                  <a:pt x="2222452" y="1862632"/>
                  <a:pt x="2128638" y="2057386"/>
                </a:cubicBezTo>
                <a:cubicBezTo>
                  <a:pt x="2034824" y="2252140"/>
                  <a:pt x="1901524" y="2402065"/>
                  <a:pt x="1728740" y="2507161"/>
                </a:cubicBezTo>
                <a:cubicBezTo>
                  <a:pt x="1555954" y="2612257"/>
                  <a:pt x="1359122" y="2664805"/>
                  <a:pt x="1138242" y="2664805"/>
                </a:cubicBezTo>
                <a:cubicBezTo>
                  <a:pt x="917364" y="2664805"/>
                  <a:pt x="721422" y="2614038"/>
                  <a:pt x="550418" y="2512505"/>
                </a:cubicBezTo>
                <a:cubicBezTo>
                  <a:pt x="379414" y="2410971"/>
                  <a:pt x="246116" y="2265797"/>
                  <a:pt x="150520" y="2076980"/>
                </a:cubicBezTo>
                <a:cubicBezTo>
                  <a:pt x="54924" y="1888164"/>
                  <a:pt x="4750" y="1671441"/>
                  <a:pt x="0" y="1426811"/>
                </a:cubicBezTo>
                <a:lnTo>
                  <a:pt x="0" y="1280745"/>
                </a:lnTo>
                <a:cubicBezTo>
                  <a:pt x="0" y="1026615"/>
                  <a:pt x="46612" y="802470"/>
                  <a:pt x="139832" y="608309"/>
                </a:cubicBezTo>
                <a:cubicBezTo>
                  <a:pt x="233052" y="414149"/>
                  <a:pt x="366648" y="264224"/>
                  <a:pt x="540622" y="158535"/>
                </a:cubicBezTo>
                <a:cubicBezTo>
                  <a:pt x="714594" y="52845"/>
                  <a:pt x="912614" y="0"/>
                  <a:pt x="1134680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6017C57B-F9EF-408D-B970-42675C2DB8D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9CB3496C-24A9-4D2F-8197-8B766A6C9E78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="" xmlns:a16="http://schemas.microsoft.com/office/drawing/2014/main" id="{1275D58C-CB64-4CDA-A321-64D39719B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348222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analiza SWO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="" xmlns:a16="http://schemas.microsoft.com/office/drawing/2014/main" id="{C440C986-DF73-42BF-AE21-6E381990393E}"/>
              </a:ext>
            </a:extLst>
          </p:cNvPr>
          <p:cNvSpPr/>
          <p:nvPr userDrawn="1"/>
        </p:nvSpPr>
        <p:spPr>
          <a:xfrm>
            <a:off x="6914452" y="1789313"/>
            <a:ext cx="4459111" cy="4240102"/>
          </a:xfrm>
          <a:prstGeom prst="rect">
            <a:avLst/>
          </a:prstGeom>
          <a:solidFill>
            <a:srgbClr val="DADAD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Рисунок 83">
            <a:extLst>
              <a:ext uri="{FF2B5EF4-FFF2-40B4-BE49-F238E27FC236}">
                <a16:creationId xmlns="" xmlns:a16="http://schemas.microsoft.com/office/drawing/2014/main" id="{7168289A-7EE2-443F-8456-48BB341AD059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707400" y="2231043"/>
            <a:ext cx="2873214" cy="3437467"/>
          </a:xfrm>
          <a:custGeom>
            <a:avLst/>
            <a:gdLst/>
            <a:ahLst/>
            <a:cxnLst/>
            <a:rect l="l" t="t" r="r" b="b"/>
            <a:pathLst>
              <a:path w="2167826" h="2593553">
                <a:moveTo>
                  <a:pt x="0" y="0"/>
                </a:moveTo>
                <a:lnTo>
                  <a:pt x="2167826" y="0"/>
                </a:lnTo>
                <a:lnTo>
                  <a:pt x="2167826" y="482728"/>
                </a:lnTo>
                <a:lnTo>
                  <a:pt x="1389404" y="482728"/>
                </a:lnTo>
                <a:lnTo>
                  <a:pt x="1389404" y="2593553"/>
                </a:lnTo>
                <a:lnTo>
                  <a:pt x="764172" y="2593553"/>
                </a:lnTo>
                <a:lnTo>
                  <a:pt x="764172" y="482728"/>
                </a:lnTo>
                <a:lnTo>
                  <a:pt x="0" y="482728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CC3D30D2-3C6C-4FC4-AD78-AE013423F53B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8328" y="1870140"/>
            <a:ext cx="3505993" cy="4159275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4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7E1F1704-780D-431B-A0D7-3B750296B028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20" y="1465009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6" name="Symbol zastępczy tekstu 14">
            <a:extLst>
              <a:ext uri="{FF2B5EF4-FFF2-40B4-BE49-F238E27FC236}">
                <a16:creationId xmlns="" xmlns:a16="http://schemas.microsoft.com/office/drawing/2014/main" id="{801734D0-CFB8-48FF-A835-BC8201AECC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83186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literki zdjęci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14">
            <a:extLst>
              <a:ext uri="{FF2B5EF4-FFF2-40B4-BE49-F238E27FC236}">
                <a16:creationId xmlns="" xmlns:a16="http://schemas.microsoft.com/office/drawing/2014/main" id="{87D4213B-2A92-4A4D-8496-FFA850A95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5" name="Рисунок 15">
            <a:extLst>
              <a:ext uri="{FF2B5EF4-FFF2-40B4-BE49-F238E27FC236}">
                <a16:creationId xmlns="" xmlns:a16="http://schemas.microsoft.com/office/drawing/2014/main" id="{7DC58E4A-5701-4A1D-9A57-7BEE27EF57F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28735" y="1675303"/>
            <a:ext cx="538862" cy="559617"/>
          </a:xfrm>
          <a:custGeom>
            <a:avLst/>
            <a:gdLst/>
            <a:ahLst/>
            <a:cxnLst/>
            <a:rect l="l" t="t" r="r" b="b"/>
            <a:pathLst>
              <a:path w="2497364" h="2593553">
                <a:moveTo>
                  <a:pt x="1245119" y="726765"/>
                </a:moveTo>
                <a:lnTo>
                  <a:pt x="967239" y="1626314"/>
                </a:lnTo>
                <a:lnTo>
                  <a:pt x="1524781" y="1626314"/>
                </a:lnTo>
                <a:close/>
                <a:moveTo>
                  <a:pt x="951207" y="0"/>
                </a:moveTo>
                <a:lnTo>
                  <a:pt x="1539031" y="0"/>
                </a:lnTo>
                <a:lnTo>
                  <a:pt x="2497364" y="2593553"/>
                </a:lnTo>
                <a:lnTo>
                  <a:pt x="1825819" y="2593553"/>
                </a:lnTo>
                <a:lnTo>
                  <a:pt x="1674409" y="2109043"/>
                </a:lnTo>
                <a:lnTo>
                  <a:pt x="817610" y="2109043"/>
                </a:lnTo>
                <a:lnTo>
                  <a:pt x="667982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6" name="Рисунок 66">
            <a:extLst>
              <a:ext uri="{FF2B5EF4-FFF2-40B4-BE49-F238E27FC236}">
                <a16:creationId xmlns="" xmlns:a16="http://schemas.microsoft.com/office/drawing/2014/main" id="{9C7A5311-F430-462E-A4F9-BE8BF6129C1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27668" y="1659545"/>
            <a:ext cx="469678" cy="575375"/>
          </a:xfrm>
          <a:custGeom>
            <a:avLst/>
            <a:gdLst/>
            <a:ahLst/>
            <a:cxnLst/>
            <a:rect l="l" t="t" r="r" b="b"/>
            <a:pathLst>
              <a:path w="2176732" h="2666586">
                <a:moveTo>
                  <a:pt x="1091929" y="0"/>
                </a:moveTo>
                <a:cubicBezTo>
                  <a:pt x="1406623" y="0"/>
                  <a:pt x="1659565" y="82830"/>
                  <a:pt x="1850757" y="248489"/>
                </a:cubicBezTo>
                <a:cubicBezTo>
                  <a:pt x="2041948" y="414149"/>
                  <a:pt x="2150607" y="642450"/>
                  <a:pt x="2176732" y="933394"/>
                </a:cubicBezTo>
                <a:lnTo>
                  <a:pt x="1553282" y="933394"/>
                </a:lnTo>
                <a:cubicBezTo>
                  <a:pt x="1548532" y="775453"/>
                  <a:pt x="1508750" y="662045"/>
                  <a:pt x="1433936" y="593168"/>
                </a:cubicBezTo>
                <a:cubicBezTo>
                  <a:pt x="1359122" y="524292"/>
                  <a:pt x="1245119" y="489854"/>
                  <a:pt x="1091929" y="489854"/>
                </a:cubicBezTo>
                <a:cubicBezTo>
                  <a:pt x="936363" y="489854"/>
                  <a:pt x="822361" y="548042"/>
                  <a:pt x="749922" y="664420"/>
                </a:cubicBezTo>
                <a:cubicBezTo>
                  <a:pt x="677483" y="780797"/>
                  <a:pt x="639482" y="966645"/>
                  <a:pt x="635919" y="1221962"/>
                </a:cubicBezTo>
                <a:lnTo>
                  <a:pt x="635919" y="1405435"/>
                </a:lnTo>
                <a:cubicBezTo>
                  <a:pt x="635919" y="1682128"/>
                  <a:pt x="670654" y="1879851"/>
                  <a:pt x="740125" y="1998603"/>
                </a:cubicBezTo>
                <a:cubicBezTo>
                  <a:pt x="809595" y="2117356"/>
                  <a:pt x="929238" y="2176732"/>
                  <a:pt x="1099054" y="2176732"/>
                </a:cubicBezTo>
                <a:cubicBezTo>
                  <a:pt x="1242744" y="2176732"/>
                  <a:pt x="1352590" y="2142887"/>
                  <a:pt x="1428592" y="2075199"/>
                </a:cubicBezTo>
                <a:cubicBezTo>
                  <a:pt x="1504593" y="2007510"/>
                  <a:pt x="1544969" y="1900039"/>
                  <a:pt x="1549719" y="1752786"/>
                </a:cubicBezTo>
                <a:lnTo>
                  <a:pt x="2171388" y="1752786"/>
                </a:lnTo>
                <a:cubicBezTo>
                  <a:pt x="2163076" y="1933290"/>
                  <a:pt x="2114387" y="2092715"/>
                  <a:pt x="2025323" y="2231061"/>
                </a:cubicBezTo>
                <a:cubicBezTo>
                  <a:pt x="1936258" y="2369408"/>
                  <a:pt x="1811272" y="2476582"/>
                  <a:pt x="1650362" y="2552583"/>
                </a:cubicBezTo>
                <a:cubicBezTo>
                  <a:pt x="1489453" y="2628585"/>
                  <a:pt x="1305683" y="2666586"/>
                  <a:pt x="1099054" y="2666586"/>
                </a:cubicBezTo>
                <a:cubicBezTo>
                  <a:pt x="758234" y="2666586"/>
                  <a:pt x="489854" y="2555552"/>
                  <a:pt x="293912" y="2333485"/>
                </a:cubicBezTo>
                <a:cubicBezTo>
                  <a:pt x="97971" y="2111418"/>
                  <a:pt x="0" y="1797912"/>
                  <a:pt x="0" y="1392966"/>
                </a:cubicBezTo>
                <a:lnTo>
                  <a:pt x="0" y="1264713"/>
                </a:lnTo>
                <a:cubicBezTo>
                  <a:pt x="0" y="1010583"/>
                  <a:pt x="44235" y="788219"/>
                  <a:pt x="132706" y="597622"/>
                </a:cubicBezTo>
                <a:cubicBezTo>
                  <a:pt x="221176" y="407024"/>
                  <a:pt x="348538" y="259771"/>
                  <a:pt x="514792" y="155862"/>
                </a:cubicBezTo>
                <a:cubicBezTo>
                  <a:pt x="681045" y="51954"/>
                  <a:pt x="873424" y="0"/>
                  <a:pt x="109192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7" name="Рисунок 65">
            <a:extLst>
              <a:ext uri="{FF2B5EF4-FFF2-40B4-BE49-F238E27FC236}">
                <a16:creationId xmlns="" xmlns:a16="http://schemas.microsoft.com/office/drawing/2014/main" id="{7C56E1C7-618A-4B32-8FF1-3BE334FE942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132057" y="1675303"/>
            <a:ext cx="433549" cy="559617"/>
          </a:xfrm>
          <a:custGeom>
            <a:avLst/>
            <a:gdLst/>
            <a:ahLst/>
            <a:cxnLst/>
            <a:rect l="l" t="t" r="r" b="b"/>
            <a:pathLst>
              <a:path w="2009291" h="2593553">
                <a:moveTo>
                  <a:pt x="625231" y="1490937"/>
                </a:moveTo>
                <a:lnTo>
                  <a:pt x="625231" y="2112606"/>
                </a:lnTo>
                <a:lnTo>
                  <a:pt x="1034927" y="2112606"/>
                </a:lnTo>
                <a:cubicBezTo>
                  <a:pt x="1147742" y="2112606"/>
                  <a:pt x="1234431" y="2086777"/>
                  <a:pt x="1294995" y="2035120"/>
                </a:cubicBezTo>
                <a:cubicBezTo>
                  <a:pt x="1355559" y="1983462"/>
                  <a:pt x="1385840" y="1910727"/>
                  <a:pt x="1385840" y="1816912"/>
                </a:cubicBezTo>
                <a:cubicBezTo>
                  <a:pt x="1385840" y="1600783"/>
                  <a:pt x="1278370" y="1492124"/>
                  <a:pt x="1063428" y="1490937"/>
                </a:cubicBezTo>
                <a:close/>
                <a:moveTo>
                  <a:pt x="625231" y="480947"/>
                </a:moveTo>
                <a:lnTo>
                  <a:pt x="625231" y="1081241"/>
                </a:lnTo>
                <a:lnTo>
                  <a:pt x="951207" y="1081241"/>
                </a:lnTo>
                <a:cubicBezTo>
                  <a:pt x="1087772" y="1080053"/>
                  <a:pt x="1185149" y="1055041"/>
                  <a:pt x="1243338" y="1006204"/>
                </a:cubicBezTo>
                <a:cubicBezTo>
                  <a:pt x="1301526" y="957367"/>
                  <a:pt x="1330621" y="885309"/>
                  <a:pt x="1330621" y="790028"/>
                </a:cubicBezTo>
                <a:cubicBezTo>
                  <a:pt x="1330621" y="680442"/>
                  <a:pt x="1299151" y="601532"/>
                  <a:pt x="1236212" y="553298"/>
                </a:cubicBezTo>
                <a:cubicBezTo>
                  <a:pt x="1173274" y="505064"/>
                  <a:pt x="1071740" y="480947"/>
                  <a:pt x="931612" y="480947"/>
                </a:cubicBezTo>
                <a:close/>
                <a:moveTo>
                  <a:pt x="0" y="0"/>
                </a:moveTo>
                <a:lnTo>
                  <a:pt x="931612" y="0"/>
                </a:lnTo>
                <a:cubicBezTo>
                  <a:pt x="1265307" y="0"/>
                  <a:pt x="1519140" y="61157"/>
                  <a:pt x="1693113" y="183472"/>
                </a:cubicBezTo>
                <a:cubicBezTo>
                  <a:pt x="1867085" y="305787"/>
                  <a:pt x="1954071" y="483322"/>
                  <a:pt x="1954071" y="716077"/>
                </a:cubicBezTo>
                <a:cubicBezTo>
                  <a:pt x="1954071" y="850267"/>
                  <a:pt x="1923195" y="964864"/>
                  <a:pt x="1861444" y="1059865"/>
                </a:cubicBezTo>
                <a:cubicBezTo>
                  <a:pt x="1799693" y="1154867"/>
                  <a:pt x="1708847" y="1224931"/>
                  <a:pt x="1588907" y="1270057"/>
                </a:cubicBezTo>
                <a:cubicBezTo>
                  <a:pt x="1724285" y="1305683"/>
                  <a:pt x="1828194" y="1372184"/>
                  <a:pt x="1900632" y="1469561"/>
                </a:cubicBezTo>
                <a:cubicBezTo>
                  <a:pt x="1973071" y="1566938"/>
                  <a:pt x="2009291" y="1685691"/>
                  <a:pt x="2009291" y="1825818"/>
                </a:cubicBezTo>
                <a:cubicBezTo>
                  <a:pt x="2009291" y="2079949"/>
                  <a:pt x="1928836" y="2270843"/>
                  <a:pt x="1767927" y="2398502"/>
                </a:cubicBezTo>
                <a:cubicBezTo>
                  <a:pt x="1607017" y="2526161"/>
                  <a:pt x="1368621" y="2591178"/>
                  <a:pt x="1052740" y="2593553"/>
                </a:cubicBez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8" name="Рисунок 67">
            <a:extLst>
              <a:ext uri="{FF2B5EF4-FFF2-40B4-BE49-F238E27FC236}">
                <a16:creationId xmlns="" xmlns:a16="http://schemas.microsoft.com/office/drawing/2014/main" id="{B70738E2-1573-4A77-9E35-B44CD411E7B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884170" y="1675303"/>
            <a:ext cx="439699" cy="559617"/>
          </a:xfrm>
          <a:custGeom>
            <a:avLst/>
            <a:gdLst/>
            <a:ahLst/>
            <a:cxnLst/>
            <a:rect l="l" t="t" r="r" b="b"/>
            <a:pathLst>
              <a:path w="2037792" h="2593553">
                <a:moveTo>
                  <a:pt x="625231" y="482729"/>
                </a:moveTo>
                <a:lnTo>
                  <a:pt x="625231" y="2112606"/>
                </a:lnTo>
                <a:lnTo>
                  <a:pt x="842548" y="2112606"/>
                </a:lnTo>
                <a:cubicBezTo>
                  <a:pt x="1021864" y="2112606"/>
                  <a:pt x="1159617" y="2048776"/>
                  <a:pt x="1255807" y="1921117"/>
                </a:cubicBezTo>
                <a:cubicBezTo>
                  <a:pt x="1351996" y="1793459"/>
                  <a:pt x="1400091" y="1603752"/>
                  <a:pt x="1400091" y="1351996"/>
                </a:cubicBezTo>
                <a:lnTo>
                  <a:pt x="1400091" y="1239775"/>
                </a:lnTo>
                <a:cubicBezTo>
                  <a:pt x="1400091" y="989208"/>
                  <a:pt x="1351996" y="800391"/>
                  <a:pt x="1255807" y="673326"/>
                </a:cubicBezTo>
                <a:cubicBezTo>
                  <a:pt x="1159617" y="546261"/>
                  <a:pt x="1019489" y="482729"/>
                  <a:pt x="835423" y="482729"/>
                </a:cubicBezTo>
                <a:close/>
                <a:moveTo>
                  <a:pt x="0" y="0"/>
                </a:moveTo>
                <a:lnTo>
                  <a:pt x="835423" y="0"/>
                </a:lnTo>
                <a:cubicBezTo>
                  <a:pt x="1064615" y="0"/>
                  <a:pt x="1270651" y="51954"/>
                  <a:pt x="1453530" y="155862"/>
                </a:cubicBezTo>
                <a:cubicBezTo>
                  <a:pt x="1636408" y="259771"/>
                  <a:pt x="1779208" y="406430"/>
                  <a:pt x="1881929" y="595840"/>
                </a:cubicBezTo>
                <a:cubicBezTo>
                  <a:pt x="1984650" y="785250"/>
                  <a:pt x="2036604" y="997520"/>
                  <a:pt x="2037792" y="1232650"/>
                </a:cubicBezTo>
                <a:lnTo>
                  <a:pt x="2037792" y="1351996"/>
                </a:lnTo>
                <a:cubicBezTo>
                  <a:pt x="2037792" y="1589501"/>
                  <a:pt x="1987619" y="1802365"/>
                  <a:pt x="1887273" y="1990587"/>
                </a:cubicBezTo>
                <a:cubicBezTo>
                  <a:pt x="1786927" y="2178810"/>
                  <a:pt x="1645612" y="2326063"/>
                  <a:pt x="1463327" y="2432347"/>
                </a:cubicBezTo>
                <a:cubicBezTo>
                  <a:pt x="1281042" y="2538630"/>
                  <a:pt x="1077678" y="2592366"/>
                  <a:pt x="853236" y="2593553"/>
                </a:cubicBez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9" name="Рисунок 68">
            <a:extLst>
              <a:ext uri="{FF2B5EF4-FFF2-40B4-BE49-F238E27FC236}">
                <a16:creationId xmlns="" xmlns:a16="http://schemas.microsoft.com/office/drawing/2014/main" id="{635F4697-D43F-4700-87D0-2C877E2251F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170407" y="1675303"/>
            <a:ext cx="386274" cy="559617"/>
          </a:xfrm>
          <a:custGeom>
            <a:avLst/>
            <a:gdLst/>
            <a:ahLst/>
            <a:cxnLst/>
            <a:rect l="l" t="t" r="r" b="b"/>
            <a:pathLst>
              <a:path w="1790193" h="2593553">
                <a:moveTo>
                  <a:pt x="0" y="0"/>
                </a:moveTo>
                <a:lnTo>
                  <a:pt x="1790193" y="0"/>
                </a:lnTo>
                <a:lnTo>
                  <a:pt x="1790193" y="482729"/>
                </a:lnTo>
                <a:lnTo>
                  <a:pt x="625231" y="482729"/>
                </a:lnTo>
                <a:lnTo>
                  <a:pt x="625231" y="1029584"/>
                </a:lnTo>
                <a:lnTo>
                  <a:pt x="1608502" y="1029584"/>
                </a:lnTo>
                <a:lnTo>
                  <a:pt x="1608502" y="1492718"/>
                </a:lnTo>
                <a:lnTo>
                  <a:pt x="625231" y="1492718"/>
                </a:lnTo>
                <a:lnTo>
                  <a:pt x="625231" y="2112606"/>
                </a:lnTo>
                <a:lnTo>
                  <a:pt x="1786630" y="2112606"/>
                </a:lnTo>
                <a:lnTo>
                  <a:pt x="1786630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0" name="Рисунок 69">
            <a:extLst>
              <a:ext uri="{FF2B5EF4-FFF2-40B4-BE49-F238E27FC236}">
                <a16:creationId xmlns="" xmlns:a16="http://schemas.microsoft.com/office/drawing/2014/main" id="{7FFBA14A-43AF-488D-99FB-4BB44B92295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455951" y="1675303"/>
            <a:ext cx="374359" cy="559617"/>
          </a:xfrm>
          <a:custGeom>
            <a:avLst/>
            <a:gdLst/>
            <a:ahLst/>
            <a:cxnLst/>
            <a:rect l="l" t="t" r="r" b="b"/>
            <a:pathLst>
              <a:path w="1734973" h="2593553">
                <a:moveTo>
                  <a:pt x="0" y="0"/>
                </a:moveTo>
                <a:lnTo>
                  <a:pt x="1734973" y="0"/>
                </a:lnTo>
                <a:lnTo>
                  <a:pt x="1734973" y="482729"/>
                </a:lnTo>
                <a:lnTo>
                  <a:pt x="625231" y="482729"/>
                </a:lnTo>
                <a:lnTo>
                  <a:pt x="625231" y="1079460"/>
                </a:lnTo>
                <a:lnTo>
                  <a:pt x="1633439" y="1079460"/>
                </a:lnTo>
                <a:lnTo>
                  <a:pt x="1633439" y="1560407"/>
                </a:lnTo>
                <a:lnTo>
                  <a:pt x="625231" y="1560407"/>
                </a:lnTo>
                <a:lnTo>
                  <a:pt x="625231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1" name="Рисунок 70">
            <a:extLst>
              <a:ext uri="{FF2B5EF4-FFF2-40B4-BE49-F238E27FC236}">
                <a16:creationId xmlns="" xmlns:a16="http://schemas.microsoft.com/office/drawing/2014/main" id="{C18FF831-75F7-42A9-9A6E-22406086D12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507655" y="1659545"/>
            <a:ext cx="468909" cy="575375"/>
          </a:xfrm>
          <a:custGeom>
            <a:avLst/>
            <a:gdLst/>
            <a:ahLst/>
            <a:cxnLst/>
            <a:rect l="l" t="t" r="r" b="b"/>
            <a:pathLst>
              <a:path w="2173169" h="2666586">
                <a:moveTo>
                  <a:pt x="1106179" y="0"/>
                </a:moveTo>
                <a:cubicBezTo>
                  <a:pt x="1429185" y="0"/>
                  <a:pt x="1680050" y="73923"/>
                  <a:pt x="1858772" y="221770"/>
                </a:cubicBezTo>
                <a:cubicBezTo>
                  <a:pt x="2037495" y="369617"/>
                  <a:pt x="2141700" y="590200"/>
                  <a:pt x="2171388" y="883518"/>
                </a:cubicBezTo>
                <a:lnTo>
                  <a:pt x="1569313" y="883518"/>
                </a:lnTo>
                <a:cubicBezTo>
                  <a:pt x="1547938" y="738640"/>
                  <a:pt x="1501624" y="635325"/>
                  <a:pt x="1430373" y="573574"/>
                </a:cubicBezTo>
                <a:cubicBezTo>
                  <a:pt x="1359121" y="511823"/>
                  <a:pt x="1258182" y="480947"/>
                  <a:pt x="1127554" y="480947"/>
                </a:cubicBezTo>
                <a:cubicBezTo>
                  <a:pt x="970801" y="480947"/>
                  <a:pt x="849673" y="547449"/>
                  <a:pt x="764172" y="680451"/>
                </a:cubicBezTo>
                <a:cubicBezTo>
                  <a:pt x="678670" y="813454"/>
                  <a:pt x="635325" y="1003458"/>
                  <a:pt x="634138" y="1250463"/>
                </a:cubicBezTo>
                <a:lnTo>
                  <a:pt x="634138" y="1407216"/>
                </a:lnTo>
                <a:cubicBezTo>
                  <a:pt x="634138" y="1666097"/>
                  <a:pt x="678373" y="1860554"/>
                  <a:pt x="766843" y="1990587"/>
                </a:cubicBezTo>
                <a:cubicBezTo>
                  <a:pt x="855314" y="2120621"/>
                  <a:pt x="994551" y="2185638"/>
                  <a:pt x="1184555" y="2185638"/>
                </a:cubicBezTo>
                <a:cubicBezTo>
                  <a:pt x="1347246" y="2185638"/>
                  <a:pt x="1468373" y="2149419"/>
                  <a:pt x="1547938" y="2076980"/>
                </a:cubicBezTo>
                <a:lnTo>
                  <a:pt x="1547938" y="1674409"/>
                </a:lnTo>
                <a:lnTo>
                  <a:pt x="1113304" y="1674409"/>
                </a:lnTo>
                <a:lnTo>
                  <a:pt x="1113304" y="1245119"/>
                </a:lnTo>
                <a:lnTo>
                  <a:pt x="2173169" y="1245119"/>
                </a:lnTo>
                <a:lnTo>
                  <a:pt x="2173169" y="2310328"/>
                </a:lnTo>
                <a:cubicBezTo>
                  <a:pt x="2076980" y="2417206"/>
                  <a:pt x="1936258" y="2503301"/>
                  <a:pt x="1751004" y="2568615"/>
                </a:cubicBezTo>
                <a:cubicBezTo>
                  <a:pt x="1565751" y="2633929"/>
                  <a:pt x="1362684" y="2666586"/>
                  <a:pt x="1141804" y="2666586"/>
                </a:cubicBezTo>
                <a:cubicBezTo>
                  <a:pt x="802172" y="2666586"/>
                  <a:pt x="530823" y="2562678"/>
                  <a:pt x="327756" y="2354861"/>
                </a:cubicBezTo>
                <a:cubicBezTo>
                  <a:pt x="124690" y="2147044"/>
                  <a:pt x="16031" y="1857882"/>
                  <a:pt x="1781" y="1487374"/>
                </a:cubicBezTo>
                <a:lnTo>
                  <a:pt x="0" y="1262932"/>
                </a:lnTo>
                <a:cubicBezTo>
                  <a:pt x="0" y="1007614"/>
                  <a:pt x="45125" y="784657"/>
                  <a:pt x="135377" y="594059"/>
                </a:cubicBezTo>
                <a:cubicBezTo>
                  <a:pt x="225629" y="403461"/>
                  <a:pt x="354772" y="256802"/>
                  <a:pt x="522807" y="154081"/>
                </a:cubicBezTo>
                <a:cubicBezTo>
                  <a:pt x="690842" y="51360"/>
                  <a:pt x="885299" y="0"/>
                  <a:pt x="110617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2" name="Рисунок 71">
            <a:extLst>
              <a:ext uri="{FF2B5EF4-FFF2-40B4-BE49-F238E27FC236}">
                <a16:creationId xmlns="" xmlns:a16="http://schemas.microsoft.com/office/drawing/2014/main" id="{E92A980F-832F-46D9-A718-A68E2E952F8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742717" y="2701399"/>
            <a:ext cx="467757" cy="559617"/>
          </a:xfrm>
          <a:custGeom>
            <a:avLst/>
            <a:gdLst/>
            <a:ahLst/>
            <a:cxnLst/>
            <a:rect l="l" t="t" r="r" b="b"/>
            <a:pathLst>
              <a:path w="2167826" h="2593553">
                <a:moveTo>
                  <a:pt x="0" y="0"/>
                </a:moveTo>
                <a:lnTo>
                  <a:pt x="625232" y="0"/>
                </a:lnTo>
                <a:lnTo>
                  <a:pt x="625232" y="1029584"/>
                </a:lnTo>
                <a:lnTo>
                  <a:pt x="1546158" y="1029584"/>
                </a:lnTo>
                <a:lnTo>
                  <a:pt x="1546158" y="0"/>
                </a:lnTo>
                <a:lnTo>
                  <a:pt x="2167826" y="0"/>
                </a:lnTo>
                <a:lnTo>
                  <a:pt x="2167826" y="2593553"/>
                </a:lnTo>
                <a:lnTo>
                  <a:pt x="1546158" y="2593553"/>
                </a:lnTo>
                <a:lnTo>
                  <a:pt x="1546158" y="1510531"/>
                </a:lnTo>
                <a:lnTo>
                  <a:pt x="625232" y="1510531"/>
                </a:lnTo>
                <a:lnTo>
                  <a:pt x="625232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3" name="Рисунок 73">
            <a:extLst>
              <a:ext uri="{FF2B5EF4-FFF2-40B4-BE49-F238E27FC236}">
                <a16:creationId xmlns="" xmlns:a16="http://schemas.microsoft.com/office/drawing/2014/main" id="{1FC9EF2C-4060-4029-A1C5-7BC37E69A16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81428" y="2693713"/>
            <a:ext cx="385889" cy="567303"/>
          </a:xfrm>
          <a:custGeom>
            <a:avLst/>
            <a:gdLst/>
            <a:ahLst/>
            <a:cxnLst/>
            <a:rect l="l" t="t" r="r" b="b"/>
            <a:pathLst>
              <a:path w="1788412" h="2629178">
                <a:moveTo>
                  <a:pt x="1164962" y="0"/>
                </a:moveTo>
                <a:lnTo>
                  <a:pt x="1788412" y="0"/>
                </a:lnTo>
                <a:lnTo>
                  <a:pt x="1788412" y="1779505"/>
                </a:lnTo>
                <a:cubicBezTo>
                  <a:pt x="1788412" y="1944571"/>
                  <a:pt x="1750114" y="2091824"/>
                  <a:pt x="1673519" y="2221264"/>
                </a:cubicBezTo>
                <a:cubicBezTo>
                  <a:pt x="1596924" y="2350704"/>
                  <a:pt x="1490046" y="2451050"/>
                  <a:pt x="1352887" y="2522302"/>
                </a:cubicBezTo>
                <a:cubicBezTo>
                  <a:pt x="1215728" y="2593553"/>
                  <a:pt x="1062834" y="2629178"/>
                  <a:pt x="894206" y="2629178"/>
                </a:cubicBezTo>
                <a:cubicBezTo>
                  <a:pt x="611575" y="2629178"/>
                  <a:pt x="391883" y="2557927"/>
                  <a:pt x="235130" y="2415424"/>
                </a:cubicBezTo>
                <a:cubicBezTo>
                  <a:pt x="78377" y="2272921"/>
                  <a:pt x="0" y="2071042"/>
                  <a:pt x="0" y="1809787"/>
                </a:cubicBezTo>
                <a:lnTo>
                  <a:pt x="627013" y="1809787"/>
                </a:lnTo>
                <a:cubicBezTo>
                  <a:pt x="627013" y="1928540"/>
                  <a:pt x="647498" y="2014635"/>
                  <a:pt x="688467" y="2068073"/>
                </a:cubicBezTo>
                <a:cubicBezTo>
                  <a:pt x="729437" y="2121512"/>
                  <a:pt x="798016" y="2148231"/>
                  <a:pt x="894206" y="2148231"/>
                </a:cubicBezTo>
                <a:cubicBezTo>
                  <a:pt x="980895" y="2148231"/>
                  <a:pt x="1047693" y="2115871"/>
                  <a:pt x="1094601" y="2051151"/>
                </a:cubicBezTo>
                <a:cubicBezTo>
                  <a:pt x="1141508" y="1986431"/>
                  <a:pt x="1164962" y="1895882"/>
                  <a:pt x="1164962" y="177950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4" name="Рисунок 72">
            <a:extLst>
              <a:ext uri="{FF2B5EF4-FFF2-40B4-BE49-F238E27FC236}">
                <a16:creationId xmlns="" xmlns:a16="http://schemas.microsoft.com/office/drawing/2014/main" id="{5E3DD3F4-9909-49C8-B72E-318A8A8C070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149370" y="2701399"/>
            <a:ext cx="134524" cy="559617"/>
          </a:xfrm>
          <a:custGeom>
            <a:avLst/>
            <a:gdLst/>
            <a:ahLst/>
            <a:cxnLst/>
            <a:rect l="l" t="t" r="r" b="b"/>
            <a:pathLst>
              <a:path w="623450" h="2593553">
                <a:moveTo>
                  <a:pt x="0" y="0"/>
                </a:moveTo>
                <a:lnTo>
                  <a:pt x="623450" y="0"/>
                </a:lnTo>
                <a:lnTo>
                  <a:pt x="623450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5" name="Рисунок 74">
            <a:extLst>
              <a:ext uri="{FF2B5EF4-FFF2-40B4-BE49-F238E27FC236}">
                <a16:creationId xmlns="" xmlns:a16="http://schemas.microsoft.com/office/drawing/2014/main" id="{E1BB5A18-34E0-40CB-99BE-FB2B5173E6E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94102" y="2701399"/>
            <a:ext cx="469294" cy="559617"/>
          </a:xfrm>
          <a:custGeom>
            <a:avLst/>
            <a:gdLst/>
            <a:ahLst/>
            <a:cxnLst/>
            <a:rect l="l" t="t" r="r" b="b"/>
            <a:pathLst>
              <a:path w="2174951" h="2593553">
                <a:moveTo>
                  <a:pt x="0" y="0"/>
                </a:moveTo>
                <a:lnTo>
                  <a:pt x="625232" y="0"/>
                </a:lnTo>
                <a:lnTo>
                  <a:pt x="625232" y="1143586"/>
                </a:lnTo>
                <a:lnTo>
                  <a:pt x="842549" y="814048"/>
                </a:lnTo>
                <a:lnTo>
                  <a:pt x="1401873" y="0"/>
                </a:lnTo>
                <a:lnTo>
                  <a:pt x="2174951" y="0"/>
                </a:lnTo>
                <a:lnTo>
                  <a:pt x="1298558" y="1147148"/>
                </a:lnTo>
                <a:lnTo>
                  <a:pt x="2174951" y="2593553"/>
                </a:lnTo>
                <a:lnTo>
                  <a:pt x="1433936" y="2593553"/>
                </a:lnTo>
                <a:lnTo>
                  <a:pt x="881737" y="1628096"/>
                </a:lnTo>
                <a:lnTo>
                  <a:pt x="625232" y="1909539"/>
                </a:lnTo>
                <a:lnTo>
                  <a:pt x="625232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6" name="Рисунок 75">
            <a:extLst>
              <a:ext uri="{FF2B5EF4-FFF2-40B4-BE49-F238E27FC236}">
                <a16:creationId xmlns="" xmlns:a16="http://schemas.microsoft.com/office/drawing/2014/main" id="{A08AE689-3E56-42F7-8F35-5375FDA069C2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479513" y="2701399"/>
            <a:ext cx="369747" cy="559617"/>
          </a:xfrm>
          <a:custGeom>
            <a:avLst/>
            <a:gdLst/>
            <a:ahLst/>
            <a:cxnLst/>
            <a:rect l="l" t="t" r="r" b="b"/>
            <a:pathLst>
              <a:path w="1713597" h="2593553">
                <a:moveTo>
                  <a:pt x="0" y="0"/>
                </a:moveTo>
                <a:lnTo>
                  <a:pt x="625231" y="0"/>
                </a:lnTo>
                <a:lnTo>
                  <a:pt x="625231" y="2112605"/>
                </a:lnTo>
                <a:lnTo>
                  <a:pt x="1713597" y="2112605"/>
                </a:lnTo>
                <a:lnTo>
                  <a:pt x="1713597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7" name="Рисунок 76">
            <a:extLst>
              <a:ext uri="{FF2B5EF4-FFF2-40B4-BE49-F238E27FC236}">
                <a16:creationId xmlns="" xmlns:a16="http://schemas.microsoft.com/office/drawing/2014/main" id="{A6D1335E-6AC5-4087-A9B1-C497A111E3F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566987" y="2701399"/>
            <a:ext cx="604202" cy="559617"/>
          </a:xfrm>
          <a:custGeom>
            <a:avLst/>
            <a:gdLst/>
            <a:ahLst/>
            <a:cxnLst/>
            <a:rect l="l" t="t" r="r" b="b"/>
            <a:pathLst>
              <a:path w="2800183" h="2593553">
                <a:moveTo>
                  <a:pt x="0" y="0"/>
                </a:moveTo>
                <a:lnTo>
                  <a:pt x="821173" y="0"/>
                </a:lnTo>
                <a:lnTo>
                  <a:pt x="1400091" y="1804443"/>
                </a:lnTo>
                <a:lnTo>
                  <a:pt x="1977228" y="0"/>
                </a:lnTo>
                <a:lnTo>
                  <a:pt x="2800183" y="0"/>
                </a:lnTo>
                <a:lnTo>
                  <a:pt x="2800183" y="2593553"/>
                </a:lnTo>
                <a:lnTo>
                  <a:pt x="2173170" y="2593553"/>
                </a:lnTo>
                <a:lnTo>
                  <a:pt x="2173170" y="1987915"/>
                </a:lnTo>
                <a:lnTo>
                  <a:pt x="2233734" y="748140"/>
                </a:lnTo>
                <a:lnTo>
                  <a:pt x="1606721" y="2593553"/>
                </a:lnTo>
                <a:lnTo>
                  <a:pt x="1193462" y="2593553"/>
                </a:lnTo>
                <a:lnTo>
                  <a:pt x="564668" y="746359"/>
                </a:lnTo>
                <a:lnTo>
                  <a:pt x="625232" y="1987915"/>
                </a:lnTo>
                <a:lnTo>
                  <a:pt x="625232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8" name="Рисунок 77">
            <a:extLst>
              <a:ext uri="{FF2B5EF4-FFF2-40B4-BE49-F238E27FC236}">
                <a16:creationId xmlns="" xmlns:a16="http://schemas.microsoft.com/office/drawing/2014/main" id="{A3B53381-B014-4D08-B64C-598914AD2EB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317732" y="2701399"/>
            <a:ext cx="467372" cy="559617"/>
          </a:xfrm>
          <a:custGeom>
            <a:avLst/>
            <a:gdLst/>
            <a:ahLst/>
            <a:cxnLst/>
            <a:rect l="l" t="t" r="r" b="b"/>
            <a:pathLst>
              <a:path w="2166044" h="2593553">
                <a:moveTo>
                  <a:pt x="0" y="0"/>
                </a:moveTo>
                <a:lnTo>
                  <a:pt x="625231" y="0"/>
                </a:lnTo>
                <a:lnTo>
                  <a:pt x="1542594" y="1613845"/>
                </a:lnTo>
                <a:lnTo>
                  <a:pt x="1542594" y="0"/>
                </a:lnTo>
                <a:lnTo>
                  <a:pt x="2166044" y="0"/>
                </a:lnTo>
                <a:lnTo>
                  <a:pt x="2166044" y="2593553"/>
                </a:lnTo>
                <a:lnTo>
                  <a:pt x="1544375" y="2593553"/>
                </a:lnTo>
                <a:lnTo>
                  <a:pt x="625231" y="979707"/>
                </a:lnTo>
                <a:lnTo>
                  <a:pt x="625231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9" name="Рисунок 78">
            <a:extLst>
              <a:ext uri="{FF2B5EF4-FFF2-40B4-BE49-F238E27FC236}">
                <a16:creationId xmlns="" xmlns:a16="http://schemas.microsoft.com/office/drawing/2014/main" id="{51CCAD0F-B082-4CB9-AF58-FA76349FAEB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732188" y="3756160"/>
            <a:ext cx="489665" cy="574991"/>
          </a:xfrm>
          <a:custGeom>
            <a:avLst/>
            <a:gdLst/>
            <a:ahLst/>
            <a:cxnLst/>
            <a:rect l="l" t="t" r="r" b="b"/>
            <a:pathLst>
              <a:path w="2269360" h="2664805">
                <a:moveTo>
                  <a:pt x="1134680" y="489854"/>
                </a:moveTo>
                <a:cubicBezTo>
                  <a:pt x="821174" y="489854"/>
                  <a:pt x="655514" y="724984"/>
                  <a:pt x="637702" y="1195243"/>
                </a:cubicBezTo>
                <a:lnTo>
                  <a:pt x="635920" y="1385841"/>
                </a:lnTo>
                <a:cubicBezTo>
                  <a:pt x="635920" y="1639971"/>
                  <a:pt x="678078" y="1835319"/>
                  <a:pt x="762392" y="1971884"/>
                </a:cubicBezTo>
                <a:cubicBezTo>
                  <a:pt x="846706" y="2108449"/>
                  <a:pt x="971990" y="2176732"/>
                  <a:pt x="1138242" y="2176732"/>
                </a:cubicBezTo>
                <a:cubicBezTo>
                  <a:pt x="1296184" y="2176732"/>
                  <a:pt x="1417904" y="2109637"/>
                  <a:pt x="1503406" y="1975447"/>
                </a:cubicBezTo>
                <a:cubicBezTo>
                  <a:pt x="1588908" y="1841257"/>
                  <a:pt x="1632252" y="1648284"/>
                  <a:pt x="1633440" y="1396529"/>
                </a:cubicBezTo>
                <a:lnTo>
                  <a:pt x="1633440" y="1277183"/>
                </a:lnTo>
                <a:cubicBezTo>
                  <a:pt x="1633440" y="1019490"/>
                  <a:pt x="1590392" y="823845"/>
                  <a:pt x="1504298" y="690249"/>
                </a:cubicBezTo>
                <a:cubicBezTo>
                  <a:pt x="1418202" y="556652"/>
                  <a:pt x="1294996" y="489854"/>
                  <a:pt x="1134680" y="489854"/>
                </a:cubicBezTo>
                <a:close/>
                <a:moveTo>
                  <a:pt x="1134680" y="0"/>
                </a:moveTo>
                <a:cubicBezTo>
                  <a:pt x="1354372" y="0"/>
                  <a:pt x="1550314" y="52251"/>
                  <a:pt x="1722504" y="156753"/>
                </a:cubicBezTo>
                <a:cubicBezTo>
                  <a:pt x="1894696" y="261255"/>
                  <a:pt x="2028590" y="409993"/>
                  <a:pt x="2124184" y="602965"/>
                </a:cubicBezTo>
                <a:cubicBezTo>
                  <a:pt x="2219780" y="795938"/>
                  <a:pt x="2268172" y="1017115"/>
                  <a:pt x="2269360" y="1266495"/>
                </a:cubicBezTo>
                <a:lnTo>
                  <a:pt x="2269360" y="1385841"/>
                </a:lnTo>
                <a:cubicBezTo>
                  <a:pt x="2269360" y="1638783"/>
                  <a:pt x="2222452" y="1862632"/>
                  <a:pt x="2128638" y="2057386"/>
                </a:cubicBezTo>
                <a:cubicBezTo>
                  <a:pt x="2034824" y="2252140"/>
                  <a:pt x="1901524" y="2402065"/>
                  <a:pt x="1728740" y="2507161"/>
                </a:cubicBezTo>
                <a:cubicBezTo>
                  <a:pt x="1555954" y="2612257"/>
                  <a:pt x="1359122" y="2664805"/>
                  <a:pt x="1138242" y="2664805"/>
                </a:cubicBezTo>
                <a:cubicBezTo>
                  <a:pt x="917364" y="2664805"/>
                  <a:pt x="721422" y="2614038"/>
                  <a:pt x="550418" y="2512505"/>
                </a:cubicBezTo>
                <a:cubicBezTo>
                  <a:pt x="379414" y="2410971"/>
                  <a:pt x="246116" y="2265797"/>
                  <a:pt x="150520" y="2076980"/>
                </a:cubicBezTo>
                <a:cubicBezTo>
                  <a:pt x="54924" y="1888164"/>
                  <a:pt x="4750" y="1671441"/>
                  <a:pt x="0" y="1426811"/>
                </a:cubicBezTo>
                <a:lnTo>
                  <a:pt x="0" y="1280745"/>
                </a:lnTo>
                <a:cubicBezTo>
                  <a:pt x="0" y="1026615"/>
                  <a:pt x="46612" y="802470"/>
                  <a:pt x="139832" y="608309"/>
                </a:cubicBezTo>
                <a:cubicBezTo>
                  <a:pt x="233052" y="414149"/>
                  <a:pt x="366648" y="264224"/>
                  <a:pt x="540622" y="158535"/>
                </a:cubicBezTo>
                <a:cubicBezTo>
                  <a:pt x="714594" y="52845"/>
                  <a:pt x="912614" y="0"/>
                  <a:pt x="113468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0" name="Рисунок 80">
            <a:extLst>
              <a:ext uri="{FF2B5EF4-FFF2-40B4-BE49-F238E27FC236}">
                <a16:creationId xmlns="" xmlns:a16="http://schemas.microsoft.com/office/drawing/2014/main" id="{1E5D6A43-2F56-48CE-9CEA-EC0BF39FA9C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363960" y="3771534"/>
            <a:ext cx="489281" cy="669542"/>
          </a:xfrm>
          <a:custGeom>
            <a:avLst/>
            <a:gdLst/>
            <a:ahLst/>
            <a:cxnLst/>
            <a:rect l="l" t="t" r="r" b="b"/>
            <a:pathLst>
              <a:path w="2267578" h="3103002">
                <a:moveTo>
                  <a:pt x="1132898" y="489854"/>
                </a:moveTo>
                <a:cubicBezTo>
                  <a:pt x="967832" y="489854"/>
                  <a:pt x="843736" y="555761"/>
                  <a:pt x="760609" y="687577"/>
                </a:cubicBezTo>
                <a:cubicBezTo>
                  <a:pt x="677483" y="819392"/>
                  <a:pt x="635325" y="1012364"/>
                  <a:pt x="634138" y="1266495"/>
                </a:cubicBezTo>
                <a:lnTo>
                  <a:pt x="634138" y="1385841"/>
                </a:lnTo>
                <a:cubicBezTo>
                  <a:pt x="634138" y="1641159"/>
                  <a:pt x="676295" y="1836804"/>
                  <a:pt x="760609" y="1972775"/>
                </a:cubicBezTo>
                <a:cubicBezTo>
                  <a:pt x="844923" y="2108746"/>
                  <a:pt x="970207" y="2176732"/>
                  <a:pt x="1136461" y="2176732"/>
                </a:cubicBezTo>
                <a:cubicBezTo>
                  <a:pt x="1295589" y="2176732"/>
                  <a:pt x="1417607" y="2109637"/>
                  <a:pt x="1502515" y="1975447"/>
                </a:cubicBezTo>
                <a:cubicBezTo>
                  <a:pt x="1587423" y="1841257"/>
                  <a:pt x="1630471" y="1648284"/>
                  <a:pt x="1631658" y="1396529"/>
                </a:cubicBezTo>
                <a:lnTo>
                  <a:pt x="1631658" y="1277182"/>
                </a:lnTo>
                <a:cubicBezTo>
                  <a:pt x="1631658" y="1019490"/>
                  <a:pt x="1588611" y="823845"/>
                  <a:pt x="1502515" y="690248"/>
                </a:cubicBezTo>
                <a:cubicBezTo>
                  <a:pt x="1416420" y="556652"/>
                  <a:pt x="1293214" y="489854"/>
                  <a:pt x="1132898" y="489854"/>
                </a:cubicBezTo>
                <a:close/>
                <a:moveTo>
                  <a:pt x="1132898" y="0"/>
                </a:moveTo>
                <a:cubicBezTo>
                  <a:pt x="1352590" y="0"/>
                  <a:pt x="1548532" y="52251"/>
                  <a:pt x="1720723" y="156753"/>
                </a:cubicBezTo>
                <a:cubicBezTo>
                  <a:pt x="1892914" y="261255"/>
                  <a:pt x="2026807" y="409993"/>
                  <a:pt x="2122403" y="602966"/>
                </a:cubicBezTo>
                <a:cubicBezTo>
                  <a:pt x="2217998" y="795938"/>
                  <a:pt x="2266390" y="1017115"/>
                  <a:pt x="2267578" y="1266495"/>
                </a:cubicBezTo>
                <a:lnTo>
                  <a:pt x="2267578" y="1385841"/>
                </a:lnTo>
                <a:cubicBezTo>
                  <a:pt x="2267578" y="1625721"/>
                  <a:pt x="2227796" y="1835022"/>
                  <a:pt x="2148231" y="2013744"/>
                </a:cubicBezTo>
                <a:cubicBezTo>
                  <a:pt x="2068667" y="2192467"/>
                  <a:pt x="1958821" y="2335860"/>
                  <a:pt x="1818693" y="2443925"/>
                </a:cubicBezTo>
                <a:lnTo>
                  <a:pt x="2237296" y="2775244"/>
                </a:lnTo>
                <a:lnTo>
                  <a:pt x="1850757" y="3103002"/>
                </a:lnTo>
                <a:lnTo>
                  <a:pt x="1293214" y="2654117"/>
                </a:lnTo>
                <a:cubicBezTo>
                  <a:pt x="1240963" y="2661242"/>
                  <a:pt x="1188712" y="2664804"/>
                  <a:pt x="1136461" y="2664804"/>
                </a:cubicBezTo>
                <a:cubicBezTo>
                  <a:pt x="915581" y="2664804"/>
                  <a:pt x="719640" y="2613741"/>
                  <a:pt x="548636" y="2511614"/>
                </a:cubicBezTo>
                <a:cubicBezTo>
                  <a:pt x="377633" y="2409487"/>
                  <a:pt x="244333" y="2263422"/>
                  <a:pt x="148737" y="2073418"/>
                </a:cubicBezTo>
                <a:cubicBezTo>
                  <a:pt x="53142" y="1883414"/>
                  <a:pt x="3562" y="1664909"/>
                  <a:pt x="0" y="1417904"/>
                </a:cubicBezTo>
                <a:lnTo>
                  <a:pt x="0" y="1280745"/>
                </a:lnTo>
                <a:cubicBezTo>
                  <a:pt x="0" y="1025427"/>
                  <a:pt x="46610" y="800985"/>
                  <a:pt x="139831" y="607419"/>
                </a:cubicBezTo>
                <a:cubicBezTo>
                  <a:pt x="233052" y="413852"/>
                  <a:pt x="366054" y="264224"/>
                  <a:pt x="538839" y="158534"/>
                </a:cubicBezTo>
                <a:cubicBezTo>
                  <a:pt x="711624" y="52845"/>
                  <a:pt x="909644" y="0"/>
                  <a:pt x="11328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Рисунок 79">
            <a:extLst>
              <a:ext uri="{FF2B5EF4-FFF2-40B4-BE49-F238E27FC236}">
                <a16:creationId xmlns="" xmlns:a16="http://schemas.microsoft.com/office/drawing/2014/main" id="{1D297150-579D-47ED-870C-68A082F83AF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081219" y="3771534"/>
            <a:ext cx="440468" cy="559617"/>
          </a:xfrm>
          <a:custGeom>
            <a:avLst/>
            <a:gdLst/>
            <a:ahLst/>
            <a:cxnLst/>
            <a:rect l="l" t="t" r="r" b="b"/>
            <a:pathLst>
              <a:path w="2041354" h="2593553">
                <a:moveTo>
                  <a:pt x="625231" y="482728"/>
                </a:moveTo>
                <a:lnTo>
                  <a:pt x="625231" y="1230869"/>
                </a:lnTo>
                <a:lnTo>
                  <a:pt x="1034927" y="1230869"/>
                </a:lnTo>
                <a:cubicBezTo>
                  <a:pt x="1156055" y="1230869"/>
                  <a:pt x="1248385" y="1200587"/>
                  <a:pt x="1311917" y="1140023"/>
                </a:cubicBezTo>
                <a:cubicBezTo>
                  <a:pt x="1375450" y="1079459"/>
                  <a:pt x="1407216" y="993958"/>
                  <a:pt x="1407216" y="883518"/>
                </a:cubicBezTo>
                <a:cubicBezTo>
                  <a:pt x="1407216" y="762390"/>
                  <a:pt x="1374559" y="665607"/>
                  <a:pt x="1309245" y="593168"/>
                </a:cubicBezTo>
                <a:cubicBezTo>
                  <a:pt x="1243931" y="520729"/>
                  <a:pt x="1154867" y="483916"/>
                  <a:pt x="1042052" y="482728"/>
                </a:cubicBezTo>
                <a:close/>
                <a:moveTo>
                  <a:pt x="0" y="0"/>
                </a:moveTo>
                <a:lnTo>
                  <a:pt x="1034927" y="0"/>
                </a:lnTo>
                <a:cubicBezTo>
                  <a:pt x="1233244" y="0"/>
                  <a:pt x="1408700" y="36516"/>
                  <a:pt x="1561297" y="109549"/>
                </a:cubicBezTo>
                <a:cubicBezTo>
                  <a:pt x="1713894" y="182582"/>
                  <a:pt x="1832053" y="286490"/>
                  <a:pt x="1915773" y="421274"/>
                </a:cubicBezTo>
                <a:cubicBezTo>
                  <a:pt x="1999494" y="556058"/>
                  <a:pt x="2041354" y="708952"/>
                  <a:pt x="2041354" y="879955"/>
                </a:cubicBezTo>
                <a:cubicBezTo>
                  <a:pt x="2041354" y="1132898"/>
                  <a:pt x="1950805" y="1335074"/>
                  <a:pt x="1769708" y="1486484"/>
                </a:cubicBezTo>
                <a:cubicBezTo>
                  <a:pt x="1588610" y="1637892"/>
                  <a:pt x="1340121" y="1713597"/>
                  <a:pt x="1024239" y="1713597"/>
                </a:cubicBezTo>
                <a:lnTo>
                  <a:pt x="625231" y="1713597"/>
                </a:lnTo>
                <a:lnTo>
                  <a:pt x="625231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2" name="Рисунок 81">
            <a:extLst>
              <a:ext uri="{FF2B5EF4-FFF2-40B4-BE49-F238E27FC236}">
                <a16:creationId xmlns="" xmlns:a16="http://schemas.microsoft.com/office/drawing/2014/main" id="{1C8DA0AB-6D69-41F3-8FFC-4CEA63D45C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873135" y="3771534"/>
            <a:ext cx="451230" cy="559617"/>
          </a:xfrm>
          <a:custGeom>
            <a:avLst/>
            <a:gdLst/>
            <a:ahLst/>
            <a:cxnLst/>
            <a:rect l="l" t="t" r="r" b="b"/>
            <a:pathLst>
              <a:path w="2091231" h="2593553">
                <a:moveTo>
                  <a:pt x="625232" y="480947"/>
                </a:moveTo>
                <a:lnTo>
                  <a:pt x="625232" y="1195243"/>
                </a:lnTo>
                <a:lnTo>
                  <a:pt x="1020677" y="1195243"/>
                </a:lnTo>
                <a:cubicBezTo>
                  <a:pt x="1139430" y="1195243"/>
                  <a:pt x="1228791" y="1163992"/>
                  <a:pt x="1288761" y="1101489"/>
                </a:cubicBezTo>
                <a:cubicBezTo>
                  <a:pt x="1348731" y="1038986"/>
                  <a:pt x="1378716" y="951782"/>
                  <a:pt x="1378716" y="839876"/>
                </a:cubicBezTo>
                <a:cubicBezTo>
                  <a:pt x="1378716" y="727971"/>
                  <a:pt x="1348434" y="640173"/>
                  <a:pt x="1287870" y="576482"/>
                </a:cubicBezTo>
                <a:cubicBezTo>
                  <a:pt x="1227307" y="512792"/>
                  <a:pt x="1138242" y="480947"/>
                  <a:pt x="1020677" y="480947"/>
                </a:cubicBezTo>
                <a:close/>
                <a:moveTo>
                  <a:pt x="0" y="0"/>
                </a:moveTo>
                <a:lnTo>
                  <a:pt x="1020677" y="0"/>
                </a:lnTo>
                <a:cubicBezTo>
                  <a:pt x="1328246" y="0"/>
                  <a:pt x="1568720" y="68208"/>
                  <a:pt x="1742099" y="204625"/>
                </a:cubicBezTo>
                <a:cubicBezTo>
                  <a:pt x="1915477" y="341042"/>
                  <a:pt x="2002166" y="533811"/>
                  <a:pt x="2002166" y="782931"/>
                </a:cubicBezTo>
                <a:cubicBezTo>
                  <a:pt x="2002166" y="963249"/>
                  <a:pt x="1965650" y="1112719"/>
                  <a:pt x="1892617" y="1231342"/>
                </a:cubicBezTo>
                <a:cubicBezTo>
                  <a:pt x="1819584" y="1349964"/>
                  <a:pt x="1705285" y="1446052"/>
                  <a:pt x="1549720" y="1519604"/>
                </a:cubicBezTo>
                <a:lnTo>
                  <a:pt x="2091231" y="2566806"/>
                </a:lnTo>
                <a:lnTo>
                  <a:pt x="2091231" y="2593553"/>
                </a:lnTo>
                <a:lnTo>
                  <a:pt x="1421467" y="2593553"/>
                </a:lnTo>
                <a:lnTo>
                  <a:pt x="963676" y="1676190"/>
                </a:lnTo>
                <a:lnTo>
                  <a:pt x="625232" y="1676190"/>
                </a:lnTo>
                <a:lnTo>
                  <a:pt x="625232" y="2593553"/>
                </a:lnTo>
                <a:lnTo>
                  <a:pt x="0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3" name="Рисунок 82">
            <a:extLst>
              <a:ext uri="{FF2B5EF4-FFF2-40B4-BE49-F238E27FC236}">
                <a16:creationId xmlns="" xmlns:a16="http://schemas.microsoft.com/office/drawing/2014/main" id="{A826FE1F-CD91-4FE4-8ACF-A3B6A1877A9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962206" y="3756160"/>
            <a:ext cx="441236" cy="574991"/>
          </a:xfrm>
          <a:custGeom>
            <a:avLst/>
            <a:gdLst/>
            <a:ahLst/>
            <a:cxnLst/>
            <a:rect l="l" t="t" r="r" b="b"/>
            <a:pathLst>
              <a:path w="2044917" h="2664805">
                <a:moveTo>
                  <a:pt x="1075897" y="0"/>
                </a:moveTo>
                <a:cubicBezTo>
                  <a:pt x="1262338" y="0"/>
                  <a:pt x="1429483" y="33251"/>
                  <a:pt x="1577329" y="99752"/>
                </a:cubicBezTo>
                <a:cubicBezTo>
                  <a:pt x="1725176" y="166253"/>
                  <a:pt x="1840069" y="260959"/>
                  <a:pt x="1922008" y="383867"/>
                </a:cubicBezTo>
                <a:cubicBezTo>
                  <a:pt x="2003947" y="506776"/>
                  <a:pt x="2044917" y="647201"/>
                  <a:pt x="2044917" y="805141"/>
                </a:cubicBezTo>
                <a:lnTo>
                  <a:pt x="1421467" y="805141"/>
                </a:lnTo>
                <a:cubicBezTo>
                  <a:pt x="1421467" y="699452"/>
                  <a:pt x="1389107" y="617513"/>
                  <a:pt x="1324387" y="559324"/>
                </a:cubicBezTo>
                <a:cubicBezTo>
                  <a:pt x="1259667" y="501135"/>
                  <a:pt x="1172087" y="472041"/>
                  <a:pt x="1061647" y="472041"/>
                </a:cubicBezTo>
                <a:cubicBezTo>
                  <a:pt x="950020" y="472041"/>
                  <a:pt x="861846" y="496682"/>
                  <a:pt x="797126" y="545964"/>
                </a:cubicBezTo>
                <a:cubicBezTo>
                  <a:pt x="732406" y="595247"/>
                  <a:pt x="700046" y="657889"/>
                  <a:pt x="700046" y="733890"/>
                </a:cubicBezTo>
                <a:cubicBezTo>
                  <a:pt x="700046" y="800391"/>
                  <a:pt x="735672" y="860658"/>
                  <a:pt x="806923" y="914691"/>
                </a:cubicBezTo>
                <a:cubicBezTo>
                  <a:pt x="878174" y="968723"/>
                  <a:pt x="1003458" y="1024537"/>
                  <a:pt x="1182774" y="1082132"/>
                </a:cubicBezTo>
                <a:cubicBezTo>
                  <a:pt x="1362091" y="1139727"/>
                  <a:pt x="1509343" y="1201775"/>
                  <a:pt x="1624533" y="1268276"/>
                </a:cubicBezTo>
                <a:cubicBezTo>
                  <a:pt x="1904789" y="1429779"/>
                  <a:pt x="2044917" y="1652440"/>
                  <a:pt x="2044917" y="1936259"/>
                </a:cubicBezTo>
                <a:cubicBezTo>
                  <a:pt x="2044917" y="2163076"/>
                  <a:pt x="1959415" y="2341204"/>
                  <a:pt x="1788412" y="2470644"/>
                </a:cubicBezTo>
                <a:cubicBezTo>
                  <a:pt x="1617408" y="2600085"/>
                  <a:pt x="1382872" y="2664805"/>
                  <a:pt x="1084804" y="2664805"/>
                </a:cubicBezTo>
                <a:cubicBezTo>
                  <a:pt x="874612" y="2664805"/>
                  <a:pt x="684311" y="2627101"/>
                  <a:pt x="513901" y="2551693"/>
                </a:cubicBezTo>
                <a:cubicBezTo>
                  <a:pt x="343492" y="2476285"/>
                  <a:pt x="215239" y="2372971"/>
                  <a:pt x="129143" y="2241749"/>
                </a:cubicBezTo>
                <a:cubicBezTo>
                  <a:pt x="43048" y="2110528"/>
                  <a:pt x="0" y="1959415"/>
                  <a:pt x="0" y="1788411"/>
                </a:cubicBezTo>
                <a:lnTo>
                  <a:pt x="627013" y="1788411"/>
                </a:lnTo>
                <a:cubicBezTo>
                  <a:pt x="627013" y="1927352"/>
                  <a:pt x="662936" y="2029776"/>
                  <a:pt x="734781" y="2095684"/>
                </a:cubicBezTo>
                <a:cubicBezTo>
                  <a:pt x="806626" y="2161591"/>
                  <a:pt x="923300" y="2194545"/>
                  <a:pt x="1084804" y="2194545"/>
                </a:cubicBezTo>
                <a:cubicBezTo>
                  <a:pt x="1188118" y="2194545"/>
                  <a:pt x="1269760" y="2172279"/>
                  <a:pt x="1329730" y="2127747"/>
                </a:cubicBezTo>
                <a:cubicBezTo>
                  <a:pt x="1389700" y="2083215"/>
                  <a:pt x="1419685" y="2020573"/>
                  <a:pt x="1419685" y="1939821"/>
                </a:cubicBezTo>
                <a:cubicBezTo>
                  <a:pt x="1419685" y="1848382"/>
                  <a:pt x="1387325" y="1777130"/>
                  <a:pt x="1322605" y="1726067"/>
                </a:cubicBezTo>
                <a:cubicBezTo>
                  <a:pt x="1257885" y="1675003"/>
                  <a:pt x="1144180" y="1622158"/>
                  <a:pt x="981489" y="1567532"/>
                </a:cubicBezTo>
                <a:cubicBezTo>
                  <a:pt x="818798" y="1512906"/>
                  <a:pt x="685795" y="1460061"/>
                  <a:pt x="582481" y="1408998"/>
                </a:cubicBezTo>
                <a:cubicBezTo>
                  <a:pt x="246411" y="1243932"/>
                  <a:pt x="78377" y="1017115"/>
                  <a:pt x="78377" y="728546"/>
                </a:cubicBezTo>
                <a:cubicBezTo>
                  <a:pt x="78377" y="584856"/>
                  <a:pt x="120237" y="458087"/>
                  <a:pt x="203957" y="348241"/>
                </a:cubicBezTo>
                <a:cubicBezTo>
                  <a:pt x="287678" y="238396"/>
                  <a:pt x="406133" y="152894"/>
                  <a:pt x="559324" y="91736"/>
                </a:cubicBezTo>
                <a:cubicBezTo>
                  <a:pt x="712515" y="30579"/>
                  <a:pt x="884706" y="0"/>
                  <a:pt x="107589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4" name="Рисунок 83">
            <a:extLst>
              <a:ext uri="{FF2B5EF4-FFF2-40B4-BE49-F238E27FC236}">
                <a16:creationId xmlns="" xmlns:a16="http://schemas.microsoft.com/office/drawing/2014/main" id="{10005282-8BB9-48A1-9D0B-4DB29B726AC0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083175" y="3771534"/>
            <a:ext cx="467757" cy="559617"/>
          </a:xfrm>
          <a:custGeom>
            <a:avLst/>
            <a:gdLst/>
            <a:ahLst/>
            <a:cxnLst/>
            <a:rect l="l" t="t" r="r" b="b"/>
            <a:pathLst>
              <a:path w="2167826" h="2593553">
                <a:moveTo>
                  <a:pt x="0" y="0"/>
                </a:moveTo>
                <a:lnTo>
                  <a:pt x="2167826" y="0"/>
                </a:lnTo>
                <a:lnTo>
                  <a:pt x="2167826" y="482728"/>
                </a:lnTo>
                <a:lnTo>
                  <a:pt x="1389404" y="482728"/>
                </a:lnTo>
                <a:lnTo>
                  <a:pt x="1389404" y="2593553"/>
                </a:lnTo>
                <a:lnTo>
                  <a:pt x="764172" y="2593553"/>
                </a:lnTo>
                <a:lnTo>
                  <a:pt x="764172" y="482728"/>
                </a:lnTo>
                <a:lnTo>
                  <a:pt x="0" y="4827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5" name="Рисунок 84">
            <a:extLst>
              <a:ext uri="{FF2B5EF4-FFF2-40B4-BE49-F238E27FC236}">
                <a16:creationId xmlns="" xmlns:a16="http://schemas.microsoft.com/office/drawing/2014/main" id="{48161817-4E84-4FFD-B78E-E8D062C7D544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25840" y="3763847"/>
            <a:ext cx="440852" cy="567304"/>
          </a:xfrm>
          <a:custGeom>
            <a:avLst/>
            <a:gdLst/>
            <a:ahLst/>
            <a:cxnLst/>
            <a:rect l="l" t="t" r="r" b="b"/>
            <a:pathLst>
              <a:path w="2043135" h="2629179">
                <a:moveTo>
                  <a:pt x="0" y="0"/>
                </a:moveTo>
                <a:lnTo>
                  <a:pt x="628794" y="0"/>
                </a:lnTo>
                <a:lnTo>
                  <a:pt x="628794" y="1722504"/>
                </a:lnTo>
                <a:cubicBezTo>
                  <a:pt x="635919" y="2006322"/>
                  <a:pt x="767734" y="2148231"/>
                  <a:pt x="1024239" y="2148231"/>
                </a:cubicBezTo>
                <a:cubicBezTo>
                  <a:pt x="1153680" y="2148231"/>
                  <a:pt x="1251651" y="2112605"/>
                  <a:pt x="1318152" y="2041354"/>
                </a:cubicBezTo>
                <a:cubicBezTo>
                  <a:pt x="1384653" y="1970103"/>
                  <a:pt x="1417904" y="1854319"/>
                  <a:pt x="1417904" y="1694003"/>
                </a:cubicBezTo>
                <a:lnTo>
                  <a:pt x="1417904" y="0"/>
                </a:lnTo>
                <a:lnTo>
                  <a:pt x="2043135" y="0"/>
                </a:lnTo>
                <a:lnTo>
                  <a:pt x="2043135" y="1697566"/>
                </a:lnTo>
                <a:cubicBezTo>
                  <a:pt x="2043135" y="1889945"/>
                  <a:pt x="2002166" y="2056495"/>
                  <a:pt x="1920227" y="2197217"/>
                </a:cubicBezTo>
                <a:cubicBezTo>
                  <a:pt x="1838287" y="2337938"/>
                  <a:pt x="1720723" y="2445113"/>
                  <a:pt x="1567532" y="2518739"/>
                </a:cubicBezTo>
                <a:cubicBezTo>
                  <a:pt x="1414341" y="2592365"/>
                  <a:pt x="1233244" y="2629179"/>
                  <a:pt x="1024239" y="2629179"/>
                </a:cubicBezTo>
                <a:cubicBezTo>
                  <a:pt x="708358" y="2629179"/>
                  <a:pt x="459572" y="2547239"/>
                  <a:pt x="277880" y="2383361"/>
                </a:cubicBezTo>
                <a:cubicBezTo>
                  <a:pt x="96189" y="2219483"/>
                  <a:pt x="3562" y="1995041"/>
                  <a:pt x="0" y="171003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6" name="Рисунок 85">
            <a:extLst>
              <a:ext uri="{FF2B5EF4-FFF2-40B4-BE49-F238E27FC236}">
                <a16:creationId xmlns="" xmlns:a16="http://schemas.microsoft.com/office/drawing/2014/main" id="{7514B5FC-1E1D-4A06-BCEE-4F09B1308B45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1731553" y="4877674"/>
            <a:ext cx="522719" cy="559617"/>
          </a:xfrm>
          <a:custGeom>
            <a:avLst/>
            <a:gdLst/>
            <a:ahLst/>
            <a:cxnLst/>
            <a:rect l="l" t="t" r="r" b="b"/>
            <a:pathLst>
              <a:path w="2422550" h="2593553">
                <a:moveTo>
                  <a:pt x="0" y="0"/>
                </a:moveTo>
                <a:lnTo>
                  <a:pt x="692922" y="0"/>
                </a:lnTo>
                <a:lnTo>
                  <a:pt x="1207714" y="1888163"/>
                </a:lnTo>
                <a:lnTo>
                  <a:pt x="1724286" y="0"/>
                </a:lnTo>
                <a:lnTo>
                  <a:pt x="2422550" y="0"/>
                </a:lnTo>
                <a:lnTo>
                  <a:pt x="1549720" y="2593553"/>
                </a:lnTo>
                <a:lnTo>
                  <a:pt x="865706" y="259355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7" name="Рисунок 87">
            <a:extLst>
              <a:ext uri="{FF2B5EF4-FFF2-40B4-BE49-F238E27FC236}">
                <a16:creationId xmlns="" xmlns:a16="http://schemas.microsoft.com/office/drawing/2014/main" id="{E7AE30FC-B81B-48DE-A4EF-DD45C52EECC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802292" y="4877674"/>
            <a:ext cx="499273" cy="559617"/>
          </a:xfrm>
          <a:custGeom>
            <a:avLst/>
            <a:gdLst/>
            <a:ahLst/>
            <a:cxnLst/>
            <a:rect l="l" t="t" r="r" b="b"/>
            <a:pathLst>
              <a:path w="2313891" h="2593554">
                <a:moveTo>
                  <a:pt x="19594" y="0"/>
                </a:moveTo>
                <a:lnTo>
                  <a:pt x="732109" y="0"/>
                </a:lnTo>
                <a:lnTo>
                  <a:pt x="1156055" y="862144"/>
                </a:lnTo>
                <a:lnTo>
                  <a:pt x="1580001" y="0"/>
                </a:lnTo>
                <a:lnTo>
                  <a:pt x="2294297" y="0"/>
                </a:lnTo>
                <a:lnTo>
                  <a:pt x="1569313" y="1286090"/>
                </a:lnTo>
                <a:lnTo>
                  <a:pt x="2313891" y="2593554"/>
                </a:lnTo>
                <a:lnTo>
                  <a:pt x="1592470" y="2593554"/>
                </a:lnTo>
                <a:lnTo>
                  <a:pt x="1156055" y="1715380"/>
                </a:lnTo>
                <a:lnTo>
                  <a:pt x="719640" y="2593554"/>
                </a:lnTo>
                <a:lnTo>
                  <a:pt x="0" y="2593554"/>
                </a:lnTo>
                <a:lnTo>
                  <a:pt x="742796" y="128609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8" name="Рисунок 86">
            <a:extLst>
              <a:ext uri="{FF2B5EF4-FFF2-40B4-BE49-F238E27FC236}">
                <a16:creationId xmlns="" xmlns:a16="http://schemas.microsoft.com/office/drawing/2014/main" id="{B8DFE19F-FBC3-45CA-88B3-F5BBBAB31A6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094760" y="4877674"/>
            <a:ext cx="665698" cy="559617"/>
          </a:xfrm>
          <a:custGeom>
            <a:avLst/>
            <a:gdLst/>
            <a:ahLst/>
            <a:cxnLst/>
            <a:rect l="l" t="t" r="r" b="b"/>
            <a:pathLst>
              <a:path w="3085188" h="2593554">
                <a:moveTo>
                  <a:pt x="0" y="0"/>
                </a:moveTo>
                <a:lnTo>
                  <a:pt x="621669" y="0"/>
                </a:lnTo>
                <a:lnTo>
                  <a:pt x="919144" y="1626316"/>
                </a:lnTo>
                <a:lnTo>
                  <a:pt x="1275401" y="0"/>
                </a:lnTo>
                <a:lnTo>
                  <a:pt x="1806224" y="0"/>
                </a:lnTo>
                <a:lnTo>
                  <a:pt x="2167825" y="1626316"/>
                </a:lnTo>
                <a:lnTo>
                  <a:pt x="2465300" y="0"/>
                </a:lnTo>
                <a:lnTo>
                  <a:pt x="3085188" y="0"/>
                </a:lnTo>
                <a:lnTo>
                  <a:pt x="2534770" y="2593554"/>
                </a:lnTo>
                <a:lnTo>
                  <a:pt x="1886382" y="2593554"/>
                </a:lnTo>
                <a:lnTo>
                  <a:pt x="1539031" y="1115086"/>
                </a:lnTo>
                <a:lnTo>
                  <a:pt x="1198805" y="2593554"/>
                </a:lnTo>
                <a:lnTo>
                  <a:pt x="552198" y="2593554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9" name="Рисунок 88">
            <a:extLst>
              <a:ext uri="{FF2B5EF4-FFF2-40B4-BE49-F238E27FC236}">
                <a16:creationId xmlns="" xmlns:a16="http://schemas.microsoft.com/office/drawing/2014/main" id="{7B111B8B-E096-410E-92C1-318247AD481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2238" y="4877674"/>
            <a:ext cx="496967" cy="559617"/>
          </a:xfrm>
          <a:custGeom>
            <a:avLst/>
            <a:gdLst/>
            <a:ahLst/>
            <a:cxnLst/>
            <a:rect l="l" t="t" r="r" b="b"/>
            <a:pathLst>
              <a:path w="2303203" h="2593554">
                <a:moveTo>
                  <a:pt x="0" y="0"/>
                </a:moveTo>
                <a:lnTo>
                  <a:pt x="671545" y="0"/>
                </a:lnTo>
                <a:lnTo>
                  <a:pt x="1150711" y="1125774"/>
                </a:lnTo>
                <a:lnTo>
                  <a:pt x="1628096" y="0"/>
                </a:lnTo>
                <a:lnTo>
                  <a:pt x="2303203" y="0"/>
                </a:lnTo>
                <a:lnTo>
                  <a:pt x="1467780" y="1661942"/>
                </a:lnTo>
                <a:lnTo>
                  <a:pt x="1467780" y="2593554"/>
                </a:lnTo>
                <a:lnTo>
                  <a:pt x="833642" y="2593554"/>
                </a:lnTo>
                <a:lnTo>
                  <a:pt x="833642" y="166194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0" name="Рисунок 91">
            <a:extLst>
              <a:ext uri="{FF2B5EF4-FFF2-40B4-BE49-F238E27FC236}">
                <a16:creationId xmlns="" xmlns:a16="http://schemas.microsoft.com/office/drawing/2014/main" id="{969FD5AD-A29B-4AFB-9F2D-9C41D023164A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7620559" y="4877674"/>
            <a:ext cx="437393" cy="559617"/>
          </a:xfrm>
          <a:custGeom>
            <a:avLst/>
            <a:gdLst/>
            <a:ahLst/>
            <a:cxnLst/>
            <a:rect l="l" t="t" r="r" b="b"/>
            <a:pathLst>
              <a:path w="2027104" h="2593554">
                <a:moveTo>
                  <a:pt x="0" y="0"/>
                </a:moveTo>
                <a:lnTo>
                  <a:pt x="2014635" y="0"/>
                </a:lnTo>
                <a:lnTo>
                  <a:pt x="2014635" y="320632"/>
                </a:lnTo>
                <a:lnTo>
                  <a:pt x="787329" y="2112606"/>
                </a:lnTo>
                <a:lnTo>
                  <a:pt x="2027104" y="2112606"/>
                </a:lnTo>
                <a:lnTo>
                  <a:pt x="2027104" y="2593554"/>
                </a:lnTo>
                <a:lnTo>
                  <a:pt x="7125" y="2593554"/>
                </a:lnTo>
                <a:lnTo>
                  <a:pt x="7125" y="2264016"/>
                </a:lnTo>
                <a:lnTo>
                  <a:pt x="1243338" y="482730"/>
                </a:lnTo>
                <a:lnTo>
                  <a:pt x="0" y="48273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1" name="Рисунок 144">
            <a:extLst>
              <a:ext uri="{FF2B5EF4-FFF2-40B4-BE49-F238E27FC236}">
                <a16:creationId xmlns="" xmlns:a16="http://schemas.microsoft.com/office/drawing/2014/main" id="{7CFF4409-719D-4E84-9A74-65F3666C44CE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2330277" y="1803677"/>
            <a:ext cx="382815" cy="431243"/>
          </a:xfrm>
          <a:custGeom>
            <a:avLst/>
            <a:gdLst/>
            <a:ahLst/>
            <a:cxnLst/>
            <a:rect l="l" t="t" r="r" b="b"/>
            <a:pathLst>
              <a:path w="1774161" h="1998604">
                <a:moveTo>
                  <a:pt x="915581" y="1106179"/>
                </a:moveTo>
                <a:cubicBezTo>
                  <a:pt x="706577" y="1106179"/>
                  <a:pt x="602075" y="1199994"/>
                  <a:pt x="602075" y="1387622"/>
                </a:cubicBezTo>
                <a:cubicBezTo>
                  <a:pt x="602075" y="1442249"/>
                  <a:pt x="620481" y="1486484"/>
                  <a:pt x="657295" y="1520328"/>
                </a:cubicBezTo>
                <a:cubicBezTo>
                  <a:pt x="694108" y="1554173"/>
                  <a:pt x="741015" y="1571095"/>
                  <a:pt x="798016" y="1571095"/>
                </a:cubicBezTo>
                <a:cubicBezTo>
                  <a:pt x="872830" y="1571095"/>
                  <a:pt x="934879" y="1555063"/>
                  <a:pt x="984161" y="1523000"/>
                </a:cubicBezTo>
                <a:cubicBezTo>
                  <a:pt x="1033443" y="1490937"/>
                  <a:pt x="1068772" y="1454718"/>
                  <a:pt x="1090147" y="1414342"/>
                </a:cubicBezTo>
                <a:lnTo>
                  <a:pt x="1090147" y="1106179"/>
                </a:lnTo>
                <a:close/>
                <a:moveTo>
                  <a:pt x="890643" y="0"/>
                </a:moveTo>
                <a:cubicBezTo>
                  <a:pt x="1136461" y="0"/>
                  <a:pt x="1330621" y="59970"/>
                  <a:pt x="1473124" y="179910"/>
                </a:cubicBezTo>
                <a:cubicBezTo>
                  <a:pt x="1615627" y="299850"/>
                  <a:pt x="1688660" y="464322"/>
                  <a:pt x="1692222" y="673327"/>
                </a:cubicBezTo>
                <a:lnTo>
                  <a:pt x="1692222" y="1526563"/>
                </a:lnTo>
                <a:cubicBezTo>
                  <a:pt x="1694597" y="1703504"/>
                  <a:pt x="1721910" y="1838882"/>
                  <a:pt x="1774161" y="1932696"/>
                </a:cubicBezTo>
                <a:lnTo>
                  <a:pt x="1774161" y="1962978"/>
                </a:lnTo>
                <a:lnTo>
                  <a:pt x="1173868" y="1962978"/>
                </a:lnTo>
                <a:cubicBezTo>
                  <a:pt x="1152492" y="1923790"/>
                  <a:pt x="1133492" y="1866195"/>
                  <a:pt x="1116867" y="1790193"/>
                </a:cubicBezTo>
                <a:cubicBezTo>
                  <a:pt x="1006427" y="1929134"/>
                  <a:pt x="852049" y="1998604"/>
                  <a:pt x="653732" y="1998604"/>
                </a:cubicBezTo>
                <a:cubicBezTo>
                  <a:pt x="472041" y="1998604"/>
                  <a:pt x="317663" y="1943681"/>
                  <a:pt x="190598" y="1833835"/>
                </a:cubicBezTo>
                <a:cubicBezTo>
                  <a:pt x="63532" y="1723989"/>
                  <a:pt x="0" y="1585939"/>
                  <a:pt x="0" y="1419686"/>
                </a:cubicBezTo>
                <a:cubicBezTo>
                  <a:pt x="0" y="1210681"/>
                  <a:pt x="77189" y="1052741"/>
                  <a:pt x="231567" y="945863"/>
                </a:cubicBezTo>
                <a:cubicBezTo>
                  <a:pt x="385945" y="838986"/>
                  <a:pt x="610387" y="785548"/>
                  <a:pt x="904893" y="785548"/>
                </a:cubicBezTo>
                <a:lnTo>
                  <a:pt x="1090147" y="785548"/>
                </a:lnTo>
                <a:lnTo>
                  <a:pt x="1090147" y="683513"/>
                </a:lnTo>
                <a:cubicBezTo>
                  <a:pt x="1090147" y="505719"/>
                  <a:pt x="1013552" y="416821"/>
                  <a:pt x="860361" y="416821"/>
                </a:cubicBezTo>
                <a:cubicBezTo>
                  <a:pt x="717858" y="416821"/>
                  <a:pt x="646607" y="487229"/>
                  <a:pt x="646607" y="628043"/>
                </a:cubicBezTo>
                <a:lnTo>
                  <a:pt x="46313" y="628043"/>
                </a:lnTo>
                <a:cubicBezTo>
                  <a:pt x="46313" y="441824"/>
                  <a:pt x="125581" y="290596"/>
                  <a:pt x="284115" y="174358"/>
                </a:cubicBezTo>
                <a:cubicBezTo>
                  <a:pt x="442650" y="58119"/>
                  <a:pt x="644826" y="0"/>
                  <a:pt x="89064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2" name="Рисунок 145">
            <a:extLst>
              <a:ext uri="{FF2B5EF4-FFF2-40B4-BE49-F238E27FC236}">
                <a16:creationId xmlns="" xmlns:a16="http://schemas.microsoft.com/office/drawing/2014/main" id="{CCE3E6E4-32A3-4F54-A483-03127D4D1C31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3659780" y="1636868"/>
            <a:ext cx="385121" cy="598052"/>
          </a:xfrm>
          <a:custGeom>
            <a:avLst/>
            <a:gdLst/>
            <a:ahLst/>
            <a:cxnLst/>
            <a:rect l="l" t="t" r="r" b="b"/>
            <a:pathLst>
              <a:path w="1784849" h="2771682">
                <a:moveTo>
                  <a:pt x="881737" y="1236213"/>
                </a:moveTo>
                <a:cubicBezTo>
                  <a:pt x="746359" y="1236213"/>
                  <a:pt x="652545" y="1287787"/>
                  <a:pt x="600293" y="1390934"/>
                </a:cubicBezTo>
                <a:lnTo>
                  <a:pt x="600293" y="2155607"/>
                </a:lnTo>
                <a:cubicBezTo>
                  <a:pt x="651357" y="2257567"/>
                  <a:pt x="746359" y="2308547"/>
                  <a:pt x="885299" y="2308547"/>
                </a:cubicBezTo>
                <a:cubicBezTo>
                  <a:pt x="1026615" y="2308547"/>
                  <a:pt x="1116273" y="2239782"/>
                  <a:pt x="1154274" y="2102252"/>
                </a:cubicBezTo>
                <a:cubicBezTo>
                  <a:pt x="1173274" y="2034674"/>
                  <a:pt x="1182774" y="1917305"/>
                  <a:pt x="1182774" y="1750142"/>
                </a:cubicBezTo>
                <a:cubicBezTo>
                  <a:pt x="1182774" y="1565203"/>
                  <a:pt x="1158133" y="1433314"/>
                  <a:pt x="1108851" y="1354474"/>
                </a:cubicBezTo>
                <a:cubicBezTo>
                  <a:pt x="1059569" y="1275633"/>
                  <a:pt x="983864" y="1236213"/>
                  <a:pt x="881737" y="1236213"/>
                </a:cubicBezTo>
                <a:close/>
                <a:moveTo>
                  <a:pt x="0" y="0"/>
                </a:moveTo>
                <a:lnTo>
                  <a:pt x="600293" y="0"/>
                </a:lnTo>
                <a:lnTo>
                  <a:pt x="600293" y="963676"/>
                </a:lnTo>
                <a:cubicBezTo>
                  <a:pt x="711921" y="836611"/>
                  <a:pt x="856205" y="773078"/>
                  <a:pt x="1033146" y="773078"/>
                </a:cubicBezTo>
                <a:cubicBezTo>
                  <a:pt x="1273026" y="773078"/>
                  <a:pt x="1458280" y="859174"/>
                  <a:pt x="1588907" y="1031365"/>
                </a:cubicBezTo>
                <a:cubicBezTo>
                  <a:pt x="1719535" y="1203556"/>
                  <a:pt x="1784849" y="1445811"/>
                  <a:pt x="1784849" y="1758130"/>
                </a:cubicBezTo>
                <a:lnTo>
                  <a:pt x="1784849" y="1788412"/>
                </a:lnTo>
                <a:cubicBezTo>
                  <a:pt x="1784849" y="2104293"/>
                  <a:pt x="1719535" y="2347142"/>
                  <a:pt x="1588907" y="2516958"/>
                </a:cubicBezTo>
                <a:cubicBezTo>
                  <a:pt x="1458280" y="2686774"/>
                  <a:pt x="1274213" y="2771682"/>
                  <a:pt x="1036709" y="2771682"/>
                </a:cubicBezTo>
                <a:cubicBezTo>
                  <a:pt x="840767" y="2771682"/>
                  <a:pt x="682826" y="2693899"/>
                  <a:pt x="562886" y="2538333"/>
                </a:cubicBezTo>
                <a:lnTo>
                  <a:pt x="537948" y="2736056"/>
                </a:lnTo>
                <a:lnTo>
                  <a:pt x="0" y="2736056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3" name="Рисунок 146">
            <a:extLst>
              <a:ext uri="{FF2B5EF4-FFF2-40B4-BE49-F238E27FC236}">
                <a16:creationId xmlns="" xmlns:a16="http://schemas.microsoft.com/office/drawing/2014/main" id="{26AA99E0-D030-4F95-AE3A-0DCC024088FF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955529" y="1803677"/>
            <a:ext cx="370515" cy="431243"/>
          </a:xfrm>
          <a:custGeom>
            <a:avLst/>
            <a:gdLst/>
            <a:ahLst/>
            <a:cxnLst/>
            <a:rect l="l" t="t" r="r" b="b"/>
            <a:pathLst>
              <a:path w="1717160" h="1998604">
                <a:moveTo>
                  <a:pt x="899550" y="0"/>
                </a:moveTo>
                <a:cubicBezTo>
                  <a:pt x="1150118" y="0"/>
                  <a:pt x="1349028" y="69471"/>
                  <a:pt x="1496281" y="208411"/>
                </a:cubicBezTo>
                <a:cubicBezTo>
                  <a:pt x="1643534" y="347351"/>
                  <a:pt x="1717160" y="535574"/>
                  <a:pt x="1717160" y="773079"/>
                </a:cubicBezTo>
                <a:lnTo>
                  <a:pt x="1154274" y="773079"/>
                </a:lnTo>
                <a:cubicBezTo>
                  <a:pt x="1154274" y="673327"/>
                  <a:pt x="1129930" y="596731"/>
                  <a:pt x="1081241" y="543293"/>
                </a:cubicBezTo>
                <a:cubicBezTo>
                  <a:pt x="1032553" y="489854"/>
                  <a:pt x="967239" y="463135"/>
                  <a:pt x="885300" y="463135"/>
                </a:cubicBezTo>
                <a:cubicBezTo>
                  <a:pt x="729734" y="463135"/>
                  <a:pt x="638888" y="562293"/>
                  <a:pt x="612763" y="760610"/>
                </a:cubicBezTo>
                <a:cubicBezTo>
                  <a:pt x="604450" y="823548"/>
                  <a:pt x="600294" y="910238"/>
                  <a:pt x="600294" y="1020677"/>
                </a:cubicBezTo>
                <a:cubicBezTo>
                  <a:pt x="600294" y="1214244"/>
                  <a:pt x="623450" y="1348434"/>
                  <a:pt x="669764" y="1423248"/>
                </a:cubicBezTo>
                <a:cubicBezTo>
                  <a:pt x="716077" y="1498062"/>
                  <a:pt x="789704" y="1535469"/>
                  <a:pt x="890643" y="1535469"/>
                </a:cubicBezTo>
                <a:cubicBezTo>
                  <a:pt x="974958" y="1535469"/>
                  <a:pt x="1040271" y="1512610"/>
                  <a:pt x="1086585" y="1466890"/>
                </a:cubicBezTo>
                <a:cubicBezTo>
                  <a:pt x="1132898" y="1421170"/>
                  <a:pt x="1155461" y="1357341"/>
                  <a:pt x="1154274" y="1275401"/>
                </a:cubicBezTo>
                <a:lnTo>
                  <a:pt x="1717160" y="1275401"/>
                </a:lnTo>
                <a:cubicBezTo>
                  <a:pt x="1717160" y="1486781"/>
                  <a:pt x="1641456" y="1660159"/>
                  <a:pt x="1490046" y="1795537"/>
                </a:cubicBezTo>
                <a:cubicBezTo>
                  <a:pt x="1338637" y="1930915"/>
                  <a:pt x="1143586" y="1998604"/>
                  <a:pt x="904894" y="1998604"/>
                </a:cubicBezTo>
                <a:cubicBezTo>
                  <a:pt x="624638" y="1998604"/>
                  <a:pt x="403758" y="1910727"/>
                  <a:pt x="242255" y="1734973"/>
                </a:cubicBezTo>
                <a:cubicBezTo>
                  <a:pt x="80752" y="1559220"/>
                  <a:pt x="0" y="1315777"/>
                  <a:pt x="0" y="1004646"/>
                </a:cubicBezTo>
                <a:lnTo>
                  <a:pt x="0" y="979708"/>
                </a:lnTo>
                <a:cubicBezTo>
                  <a:pt x="0" y="784954"/>
                  <a:pt x="35923" y="613060"/>
                  <a:pt x="107768" y="464026"/>
                </a:cubicBezTo>
                <a:cubicBezTo>
                  <a:pt x="179613" y="314991"/>
                  <a:pt x="283225" y="200395"/>
                  <a:pt x="418603" y="120237"/>
                </a:cubicBezTo>
                <a:cubicBezTo>
                  <a:pt x="553980" y="40079"/>
                  <a:pt x="714296" y="0"/>
                  <a:pt x="8995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4" name="Рисунок 147">
            <a:extLst>
              <a:ext uri="{FF2B5EF4-FFF2-40B4-BE49-F238E27FC236}">
                <a16:creationId xmlns="" xmlns:a16="http://schemas.microsoft.com/office/drawing/2014/main" id="{DC1C4D5F-5CD7-49CA-A2F9-A2FA4D2EE92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6384382" y="1636868"/>
            <a:ext cx="385505" cy="598052"/>
          </a:xfrm>
          <a:custGeom>
            <a:avLst/>
            <a:gdLst/>
            <a:ahLst/>
            <a:cxnLst/>
            <a:rect l="l" t="t" r="r" b="b"/>
            <a:pathLst>
              <a:path w="1786631" h="2771682">
                <a:moveTo>
                  <a:pt x="903112" y="1236213"/>
                </a:moveTo>
                <a:cubicBezTo>
                  <a:pt x="717859" y="1236213"/>
                  <a:pt x="617513" y="1385841"/>
                  <a:pt x="602075" y="1685097"/>
                </a:cubicBezTo>
                <a:lnTo>
                  <a:pt x="600294" y="1795537"/>
                </a:lnTo>
                <a:cubicBezTo>
                  <a:pt x="600294" y="2137544"/>
                  <a:pt x="700046" y="2308547"/>
                  <a:pt x="899550" y="2308547"/>
                </a:cubicBezTo>
                <a:cubicBezTo>
                  <a:pt x="1032552" y="2308547"/>
                  <a:pt x="1127554" y="2252734"/>
                  <a:pt x="1184556" y="2141106"/>
                </a:cubicBezTo>
                <a:lnTo>
                  <a:pt x="1184556" y="1407216"/>
                </a:lnTo>
                <a:cubicBezTo>
                  <a:pt x="1129929" y="1293214"/>
                  <a:pt x="1036115" y="1236213"/>
                  <a:pt x="903112" y="1236213"/>
                </a:cubicBezTo>
                <a:close/>
                <a:moveTo>
                  <a:pt x="1184556" y="0"/>
                </a:moveTo>
                <a:lnTo>
                  <a:pt x="1786631" y="0"/>
                </a:lnTo>
                <a:lnTo>
                  <a:pt x="1786631" y="2736056"/>
                </a:lnTo>
                <a:lnTo>
                  <a:pt x="1246901" y="2736056"/>
                </a:lnTo>
                <a:lnTo>
                  <a:pt x="1216619" y="2529427"/>
                </a:lnTo>
                <a:cubicBezTo>
                  <a:pt x="1093116" y="2690930"/>
                  <a:pt x="936363" y="2771682"/>
                  <a:pt x="746359" y="2771682"/>
                </a:cubicBezTo>
                <a:cubicBezTo>
                  <a:pt x="517167" y="2771682"/>
                  <a:pt x="335476" y="2683805"/>
                  <a:pt x="201285" y="2508051"/>
                </a:cubicBezTo>
                <a:cubicBezTo>
                  <a:pt x="67095" y="2332298"/>
                  <a:pt x="0" y="2082324"/>
                  <a:pt x="0" y="1758130"/>
                </a:cubicBezTo>
                <a:cubicBezTo>
                  <a:pt x="0" y="1452936"/>
                  <a:pt x="65908" y="1212462"/>
                  <a:pt x="197723" y="1036709"/>
                </a:cubicBezTo>
                <a:cubicBezTo>
                  <a:pt x="329538" y="860955"/>
                  <a:pt x="513604" y="773078"/>
                  <a:pt x="749922" y="773078"/>
                </a:cubicBezTo>
                <a:cubicBezTo>
                  <a:pt x="922113" y="773078"/>
                  <a:pt x="1066991" y="840767"/>
                  <a:pt x="1184556" y="97614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5" name="Рисунок 148">
            <a:extLst>
              <a:ext uri="{FF2B5EF4-FFF2-40B4-BE49-F238E27FC236}">
                <a16:creationId xmlns="" xmlns:a16="http://schemas.microsoft.com/office/drawing/2014/main" id="{EDCA6113-404F-4E6C-BBD8-BF8AC1346573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7634461" y="1803677"/>
            <a:ext cx="389349" cy="431243"/>
          </a:xfrm>
          <a:custGeom>
            <a:avLst/>
            <a:gdLst/>
            <a:ahLst/>
            <a:cxnLst/>
            <a:rect l="l" t="t" r="r" b="b"/>
            <a:pathLst>
              <a:path w="1804444" h="1998604">
                <a:moveTo>
                  <a:pt x="924488" y="463135"/>
                </a:moveTo>
                <a:cubicBezTo>
                  <a:pt x="748734" y="463135"/>
                  <a:pt x="644232" y="579512"/>
                  <a:pt x="610982" y="812267"/>
                </a:cubicBezTo>
                <a:lnTo>
                  <a:pt x="1216619" y="812267"/>
                </a:lnTo>
                <a:lnTo>
                  <a:pt x="1216619" y="765954"/>
                </a:lnTo>
                <a:cubicBezTo>
                  <a:pt x="1218994" y="669764"/>
                  <a:pt x="1194650" y="595247"/>
                  <a:pt x="1143586" y="542402"/>
                </a:cubicBezTo>
                <a:cubicBezTo>
                  <a:pt x="1092523" y="489557"/>
                  <a:pt x="1019490" y="463135"/>
                  <a:pt x="924488" y="463135"/>
                </a:cubicBezTo>
                <a:close/>
                <a:moveTo>
                  <a:pt x="928051" y="0"/>
                </a:moveTo>
                <a:cubicBezTo>
                  <a:pt x="1198806" y="0"/>
                  <a:pt x="1412560" y="84018"/>
                  <a:pt x="1569314" y="252052"/>
                </a:cubicBezTo>
                <a:cubicBezTo>
                  <a:pt x="1726067" y="420087"/>
                  <a:pt x="1804444" y="654326"/>
                  <a:pt x="1804444" y="954770"/>
                </a:cubicBezTo>
                <a:lnTo>
                  <a:pt x="1804444" y="1188118"/>
                </a:lnTo>
                <a:lnTo>
                  <a:pt x="610982" y="1188118"/>
                </a:lnTo>
                <a:cubicBezTo>
                  <a:pt x="632357" y="1296183"/>
                  <a:pt x="679264" y="1381091"/>
                  <a:pt x="751703" y="1442842"/>
                </a:cubicBezTo>
                <a:cubicBezTo>
                  <a:pt x="824142" y="1504594"/>
                  <a:pt x="917957" y="1535469"/>
                  <a:pt x="1033146" y="1535469"/>
                </a:cubicBezTo>
                <a:cubicBezTo>
                  <a:pt x="1223150" y="1535469"/>
                  <a:pt x="1371591" y="1468968"/>
                  <a:pt x="1478468" y="1335965"/>
                </a:cubicBezTo>
                <a:lnTo>
                  <a:pt x="1752786" y="1660159"/>
                </a:lnTo>
                <a:cubicBezTo>
                  <a:pt x="1677972" y="1763474"/>
                  <a:pt x="1571986" y="1845710"/>
                  <a:pt x="1434827" y="1906867"/>
                </a:cubicBezTo>
                <a:cubicBezTo>
                  <a:pt x="1297668" y="1968025"/>
                  <a:pt x="1150118" y="1998604"/>
                  <a:pt x="992177" y="1998604"/>
                </a:cubicBezTo>
                <a:cubicBezTo>
                  <a:pt x="696483" y="1998604"/>
                  <a:pt x="457197" y="1910430"/>
                  <a:pt x="274318" y="1734083"/>
                </a:cubicBezTo>
                <a:cubicBezTo>
                  <a:pt x="91440" y="1557735"/>
                  <a:pt x="0" y="1328246"/>
                  <a:pt x="0" y="1045615"/>
                </a:cubicBezTo>
                <a:lnTo>
                  <a:pt x="0" y="995739"/>
                </a:lnTo>
                <a:cubicBezTo>
                  <a:pt x="0" y="798610"/>
                  <a:pt x="36517" y="624638"/>
                  <a:pt x="109549" y="473823"/>
                </a:cubicBezTo>
                <a:cubicBezTo>
                  <a:pt x="182582" y="323007"/>
                  <a:pt x="289162" y="206333"/>
                  <a:pt x="429290" y="123800"/>
                </a:cubicBezTo>
                <a:cubicBezTo>
                  <a:pt x="569418" y="41267"/>
                  <a:pt x="735672" y="0"/>
                  <a:pt x="92805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6" name="Рисунок 149">
            <a:extLst>
              <a:ext uri="{FF2B5EF4-FFF2-40B4-BE49-F238E27FC236}">
                <a16:creationId xmlns="" xmlns:a16="http://schemas.microsoft.com/office/drawing/2014/main" id="{625D81B8-9F60-4DD5-B5C7-7D05BA4F5B5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873211" y="1636484"/>
            <a:ext cx="280961" cy="598436"/>
          </a:xfrm>
          <a:custGeom>
            <a:avLst/>
            <a:gdLst/>
            <a:ahLst/>
            <a:cxnLst/>
            <a:rect l="l" t="t" r="r" b="b"/>
            <a:pathLst>
              <a:path w="1302121" h="2773463">
                <a:moveTo>
                  <a:pt x="1018896" y="0"/>
                </a:moveTo>
                <a:cubicBezTo>
                  <a:pt x="1104398" y="0"/>
                  <a:pt x="1198213" y="12469"/>
                  <a:pt x="1300340" y="37407"/>
                </a:cubicBezTo>
                <a:lnTo>
                  <a:pt x="1302121" y="479166"/>
                </a:lnTo>
                <a:cubicBezTo>
                  <a:pt x="1265308" y="468478"/>
                  <a:pt x="1216026" y="463134"/>
                  <a:pt x="1154274" y="463134"/>
                </a:cubicBezTo>
                <a:cubicBezTo>
                  <a:pt x="972583" y="463134"/>
                  <a:pt x="881737" y="541511"/>
                  <a:pt x="881737" y="698264"/>
                </a:cubicBezTo>
                <a:lnTo>
                  <a:pt x="881737" y="846111"/>
                </a:lnTo>
                <a:lnTo>
                  <a:pt x="1257589" y="846111"/>
                </a:lnTo>
                <a:lnTo>
                  <a:pt x="1257589" y="1262932"/>
                </a:lnTo>
                <a:lnTo>
                  <a:pt x="881737" y="1262932"/>
                </a:lnTo>
                <a:lnTo>
                  <a:pt x="881737" y="2773463"/>
                </a:lnTo>
                <a:lnTo>
                  <a:pt x="279662" y="2773463"/>
                </a:lnTo>
                <a:lnTo>
                  <a:pt x="279662" y="1262932"/>
                </a:lnTo>
                <a:lnTo>
                  <a:pt x="0" y="1262932"/>
                </a:lnTo>
                <a:lnTo>
                  <a:pt x="0" y="846111"/>
                </a:lnTo>
                <a:lnTo>
                  <a:pt x="279662" y="846111"/>
                </a:lnTo>
                <a:lnTo>
                  <a:pt x="279662" y="692920"/>
                </a:lnTo>
                <a:cubicBezTo>
                  <a:pt x="279662" y="473228"/>
                  <a:pt x="344383" y="302819"/>
                  <a:pt x="473823" y="181691"/>
                </a:cubicBezTo>
                <a:cubicBezTo>
                  <a:pt x="603263" y="60564"/>
                  <a:pt x="784954" y="0"/>
                  <a:pt x="101889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7" name="Рисунок 150">
            <a:extLst>
              <a:ext uri="{FF2B5EF4-FFF2-40B4-BE49-F238E27FC236}">
                <a16:creationId xmlns="" xmlns:a16="http://schemas.microsoft.com/office/drawing/2014/main" id="{F6E6A3AB-FC9E-4183-9FB9-A10709FD31D3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10049757" y="1788948"/>
            <a:ext cx="394345" cy="587290"/>
          </a:xfrm>
          <a:custGeom>
            <a:avLst/>
            <a:gdLst/>
            <a:ahLst/>
            <a:cxnLst/>
            <a:rect l="l" t="t" r="r" b="b"/>
            <a:pathLst>
              <a:path w="1827600" h="2721806">
                <a:moveTo>
                  <a:pt x="944082" y="463135"/>
                </a:moveTo>
                <a:cubicBezTo>
                  <a:pt x="837204" y="463135"/>
                  <a:pt x="753484" y="510933"/>
                  <a:pt x="692920" y="606528"/>
                </a:cubicBezTo>
                <a:cubicBezTo>
                  <a:pt x="632356" y="702124"/>
                  <a:pt x="602075" y="840768"/>
                  <a:pt x="602075" y="1022459"/>
                </a:cubicBezTo>
                <a:cubicBezTo>
                  <a:pt x="602075" y="1180400"/>
                  <a:pt x="631763" y="1305386"/>
                  <a:pt x="691139" y="1397420"/>
                </a:cubicBezTo>
                <a:cubicBezTo>
                  <a:pt x="750515" y="1489453"/>
                  <a:pt x="833642" y="1535469"/>
                  <a:pt x="940519" y="1535469"/>
                </a:cubicBezTo>
                <a:cubicBezTo>
                  <a:pt x="1069959" y="1535469"/>
                  <a:pt x="1164368" y="1492125"/>
                  <a:pt x="1223744" y="1405436"/>
                </a:cubicBezTo>
                <a:lnTo>
                  <a:pt x="1223744" y="594950"/>
                </a:lnTo>
                <a:cubicBezTo>
                  <a:pt x="1165555" y="507073"/>
                  <a:pt x="1072334" y="463135"/>
                  <a:pt x="944082" y="463135"/>
                </a:cubicBezTo>
                <a:close/>
                <a:moveTo>
                  <a:pt x="790891" y="0"/>
                </a:moveTo>
                <a:cubicBezTo>
                  <a:pt x="991583" y="0"/>
                  <a:pt x="1148336" y="67689"/>
                  <a:pt x="1261151" y="203067"/>
                </a:cubicBezTo>
                <a:lnTo>
                  <a:pt x="1282526" y="35626"/>
                </a:lnTo>
                <a:lnTo>
                  <a:pt x="1827600" y="35626"/>
                </a:lnTo>
                <a:lnTo>
                  <a:pt x="1827600" y="1889945"/>
                </a:lnTo>
                <a:cubicBezTo>
                  <a:pt x="1827600" y="2059761"/>
                  <a:pt x="1788115" y="2207311"/>
                  <a:pt x="1709144" y="2332595"/>
                </a:cubicBezTo>
                <a:cubicBezTo>
                  <a:pt x="1630174" y="2457879"/>
                  <a:pt x="1515875" y="2554068"/>
                  <a:pt x="1366247" y="2621163"/>
                </a:cubicBezTo>
                <a:cubicBezTo>
                  <a:pt x="1216618" y="2688259"/>
                  <a:pt x="1043240" y="2721806"/>
                  <a:pt x="846111" y="2721806"/>
                </a:cubicBezTo>
                <a:cubicBezTo>
                  <a:pt x="704795" y="2721806"/>
                  <a:pt x="567933" y="2695087"/>
                  <a:pt x="435524" y="2641648"/>
                </a:cubicBezTo>
                <a:cubicBezTo>
                  <a:pt x="303115" y="2588210"/>
                  <a:pt x="201879" y="2518739"/>
                  <a:pt x="131815" y="2433238"/>
                </a:cubicBezTo>
                <a:lnTo>
                  <a:pt x="382976" y="2080543"/>
                </a:lnTo>
                <a:cubicBezTo>
                  <a:pt x="494604" y="2212358"/>
                  <a:pt x="641857" y="2278266"/>
                  <a:pt x="824735" y="2278266"/>
                </a:cubicBezTo>
                <a:cubicBezTo>
                  <a:pt x="1090741" y="2278266"/>
                  <a:pt x="1223744" y="2141701"/>
                  <a:pt x="1223744" y="1868570"/>
                </a:cubicBezTo>
                <a:lnTo>
                  <a:pt x="1223744" y="1808006"/>
                </a:lnTo>
                <a:cubicBezTo>
                  <a:pt x="1108554" y="1935071"/>
                  <a:pt x="963082" y="1998604"/>
                  <a:pt x="787328" y="1998604"/>
                </a:cubicBezTo>
                <a:cubicBezTo>
                  <a:pt x="552199" y="1998604"/>
                  <a:pt x="362195" y="1908649"/>
                  <a:pt x="217317" y="1728739"/>
                </a:cubicBezTo>
                <a:cubicBezTo>
                  <a:pt x="72439" y="1548829"/>
                  <a:pt x="0" y="1308058"/>
                  <a:pt x="0" y="1006427"/>
                </a:cubicBezTo>
                <a:lnTo>
                  <a:pt x="0" y="985052"/>
                </a:lnTo>
                <a:cubicBezTo>
                  <a:pt x="0" y="790298"/>
                  <a:pt x="32063" y="618107"/>
                  <a:pt x="96189" y="468479"/>
                </a:cubicBezTo>
                <a:cubicBezTo>
                  <a:pt x="160316" y="318851"/>
                  <a:pt x="252349" y="203364"/>
                  <a:pt x="372289" y="122018"/>
                </a:cubicBezTo>
                <a:cubicBezTo>
                  <a:pt x="492229" y="40673"/>
                  <a:pt x="631763" y="0"/>
                  <a:pt x="79089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8" name="Рисунок 151">
            <a:extLst>
              <a:ext uri="{FF2B5EF4-FFF2-40B4-BE49-F238E27FC236}">
                <a16:creationId xmlns="" xmlns:a16="http://schemas.microsoft.com/office/drawing/2014/main" id="{B4246170-B6A1-49CC-9B07-2D33D4BE46E5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2336135" y="2670651"/>
            <a:ext cx="375128" cy="590365"/>
          </a:xfrm>
          <a:custGeom>
            <a:avLst/>
            <a:gdLst/>
            <a:ahLst/>
            <a:cxnLst/>
            <a:rect l="l" t="t" r="r" b="b"/>
            <a:pathLst>
              <a:path w="1738536" h="2736056">
                <a:moveTo>
                  <a:pt x="0" y="0"/>
                </a:moveTo>
                <a:lnTo>
                  <a:pt x="600294" y="0"/>
                </a:lnTo>
                <a:lnTo>
                  <a:pt x="600294" y="1015333"/>
                </a:lnTo>
                <a:cubicBezTo>
                  <a:pt x="728548" y="853830"/>
                  <a:pt x="892426" y="773078"/>
                  <a:pt x="1091930" y="773078"/>
                </a:cubicBezTo>
                <a:cubicBezTo>
                  <a:pt x="1304496" y="773078"/>
                  <a:pt x="1464812" y="836017"/>
                  <a:pt x="1572878" y="961895"/>
                </a:cubicBezTo>
                <a:cubicBezTo>
                  <a:pt x="1680942" y="1087772"/>
                  <a:pt x="1736162" y="1273620"/>
                  <a:pt x="1738536" y="1519437"/>
                </a:cubicBezTo>
                <a:lnTo>
                  <a:pt x="1738536" y="2736056"/>
                </a:lnTo>
                <a:lnTo>
                  <a:pt x="1136462" y="2736056"/>
                </a:lnTo>
                <a:lnTo>
                  <a:pt x="1136462" y="1533688"/>
                </a:lnTo>
                <a:cubicBezTo>
                  <a:pt x="1136462" y="1431561"/>
                  <a:pt x="1115680" y="1356450"/>
                  <a:pt x="1074116" y="1308355"/>
                </a:cubicBezTo>
                <a:cubicBezTo>
                  <a:pt x="1032554" y="1260260"/>
                  <a:pt x="961896" y="1236213"/>
                  <a:pt x="862144" y="1236213"/>
                </a:cubicBezTo>
                <a:cubicBezTo>
                  <a:pt x="738642" y="1236213"/>
                  <a:pt x="651358" y="1275401"/>
                  <a:pt x="600294" y="1353778"/>
                </a:cubicBezTo>
                <a:lnTo>
                  <a:pt x="600294" y="2736056"/>
                </a:lnTo>
                <a:lnTo>
                  <a:pt x="0" y="2736056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9" name="Рисунок 152">
            <a:extLst>
              <a:ext uri="{FF2B5EF4-FFF2-40B4-BE49-F238E27FC236}">
                <a16:creationId xmlns="" xmlns:a16="http://schemas.microsoft.com/office/drawing/2014/main" id="{225E5826-581C-4594-8F22-EBAE90D98D0F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3418622" y="2674110"/>
            <a:ext cx="143748" cy="586906"/>
          </a:xfrm>
          <a:custGeom>
            <a:avLst/>
            <a:gdLst/>
            <a:ahLst/>
            <a:cxnLst/>
            <a:rect l="l" t="t" r="r" b="b"/>
            <a:pathLst>
              <a:path w="666202" h="2720024">
                <a:moveTo>
                  <a:pt x="35626" y="792672"/>
                </a:moveTo>
                <a:lnTo>
                  <a:pt x="637700" y="792672"/>
                </a:lnTo>
                <a:lnTo>
                  <a:pt x="637700" y="2720024"/>
                </a:lnTo>
                <a:lnTo>
                  <a:pt x="35626" y="2720024"/>
                </a:lnTo>
                <a:close/>
                <a:moveTo>
                  <a:pt x="333100" y="0"/>
                </a:moveTo>
                <a:cubicBezTo>
                  <a:pt x="431664" y="0"/>
                  <a:pt x="511822" y="27480"/>
                  <a:pt x="573574" y="82440"/>
                </a:cubicBezTo>
                <a:cubicBezTo>
                  <a:pt x="635326" y="137400"/>
                  <a:pt x="666202" y="207891"/>
                  <a:pt x="666202" y="293912"/>
                </a:cubicBezTo>
                <a:cubicBezTo>
                  <a:pt x="666202" y="379933"/>
                  <a:pt x="635326" y="450424"/>
                  <a:pt x="573574" y="505384"/>
                </a:cubicBezTo>
                <a:cubicBezTo>
                  <a:pt x="511822" y="560344"/>
                  <a:pt x="431664" y="587824"/>
                  <a:pt x="333100" y="587824"/>
                </a:cubicBezTo>
                <a:cubicBezTo>
                  <a:pt x="234536" y="587824"/>
                  <a:pt x="154378" y="560344"/>
                  <a:pt x="92626" y="505384"/>
                </a:cubicBezTo>
                <a:cubicBezTo>
                  <a:pt x="30876" y="450424"/>
                  <a:pt x="0" y="379933"/>
                  <a:pt x="0" y="293912"/>
                </a:cubicBezTo>
                <a:cubicBezTo>
                  <a:pt x="0" y="207891"/>
                  <a:pt x="30876" y="137400"/>
                  <a:pt x="92626" y="82440"/>
                </a:cubicBezTo>
                <a:cubicBezTo>
                  <a:pt x="154378" y="27480"/>
                  <a:pt x="234536" y="0"/>
                  <a:pt x="3331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0" name="Рисунок 153">
            <a:extLst>
              <a:ext uri="{FF2B5EF4-FFF2-40B4-BE49-F238E27FC236}">
                <a16:creationId xmlns="" xmlns:a16="http://schemas.microsoft.com/office/drawing/2014/main" id="{741CC1F3-9444-40C0-A6C5-0D202CC86CD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88083" y="2655781"/>
            <a:ext cx="224462" cy="754868"/>
          </a:xfrm>
          <a:custGeom>
            <a:avLst/>
            <a:gdLst/>
            <a:ahLst/>
            <a:cxnLst/>
            <a:rect l="l" t="t" r="r" b="b"/>
            <a:pathLst>
              <a:path w="1040271" h="3498446">
                <a:moveTo>
                  <a:pt x="418602" y="792672"/>
                </a:moveTo>
                <a:lnTo>
                  <a:pt x="1020677" y="792672"/>
                </a:lnTo>
                <a:lnTo>
                  <a:pt x="1020677" y="2785931"/>
                </a:lnTo>
                <a:cubicBezTo>
                  <a:pt x="1019489" y="3013936"/>
                  <a:pt x="954176" y="3189690"/>
                  <a:pt x="824735" y="3313192"/>
                </a:cubicBezTo>
                <a:cubicBezTo>
                  <a:pt x="695295" y="3436695"/>
                  <a:pt x="514792" y="3498446"/>
                  <a:pt x="283224" y="3498446"/>
                </a:cubicBezTo>
                <a:cubicBezTo>
                  <a:pt x="183472" y="3498446"/>
                  <a:pt x="89064" y="3488353"/>
                  <a:pt x="0" y="3468165"/>
                </a:cubicBezTo>
                <a:lnTo>
                  <a:pt x="0" y="3013936"/>
                </a:lnTo>
                <a:cubicBezTo>
                  <a:pt x="68876" y="3024624"/>
                  <a:pt x="125284" y="3029968"/>
                  <a:pt x="169222" y="3029968"/>
                </a:cubicBezTo>
                <a:cubicBezTo>
                  <a:pt x="335475" y="3029968"/>
                  <a:pt x="418602" y="2947435"/>
                  <a:pt x="418602" y="2782369"/>
                </a:cubicBezTo>
                <a:close/>
                <a:moveTo>
                  <a:pt x="707171" y="0"/>
                </a:moveTo>
                <a:cubicBezTo>
                  <a:pt x="805735" y="0"/>
                  <a:pt x="885893" y="27480"/>
                  <a:pt x="947644" y="82440"/>
                </a:cubicBezTo>
                <a:cubicBezTo>
                  <a:pt x="1009395" y="137400"/>
                  <a:pt x="1040271" y="207890"/>
                  <a:pt x="1040271" y="293912"/>
                </a:cubicBezTo>
                <a:cubicBezTo>
                  <a:pt x="1040271" y="379933"/>
                  <a:pt x="1009395" y="450424"/>
                  <a:pt x="947644" y="505384"/>
                </a:cubicBezTo>
                <a:cubicBezTo>
                  <a:pt x="885893" y="560344"/>
                  <a:pt x="805735" y="587824"/>
                  <a:pt x="707171" y="587824"/>
                </a:cubicBezTo>
                <a:cubicBezTo>
                  <a:pt x="608606" y="587824"/>
                  <a:pt x="528448" y="560344"/>
                  <a:pt x="466697" y="505384"/>
                </a:cubicBezTo>
                <a:cubicBezTo>
                  <a:pt x="404946" y="450424"/>
                  <a:pt x="374070" y="379933"/>
                  <a:pt x="374070" y="293912"/>
                </a:cubicBezTo>
                <a:cubicBezTo>
                  <a:pt x="374070" y="207890"/>
                  <a:pt x="404946" y="137400"/>
                  <a:pt x="466697" y="82440"/>
                </a:cubicBezTo>
                <a:cubicBezTo>
                  <a:pt x="528448" y="27480"/>
                  <a:pt x="608606" y="0"/>
                  <a:pt x="70717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1" name="Рисунок 154">
            <a:extLst>
              <a:ext uri="{FF2B5EF4-FFF2-40B4-BE49-F238E27FC236}">
                <a16:creationId xmlns="" xmlns:a16="http://schemas.microsoft.com/office/drawing/2014/main" id="{821B762A-B514-42EE-BC6A-395BA47466AE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5634627" y="2670267"/>
            <a:ext cx="405107" cy="590749"/>
          </a:xfrm>
          <a:custGeom>
            <a:avLst/>
            <a:gdLst/>
            <a:ahLst/>
            <a:cxnLst/>
            <a:rect l="l" t="t" r="r" b="b"/>
            <a:pathLst>
              <a:path w="1877476" h="2737837">
                <a:moveTo>
                  <a:pt x="0" y="0"/>
                </a:moveTo>
                <a:lnTo>
                  <a:pt x="600293" y="0"/>
                </a:lnTo>
                <a:lnTo>
                  <a:pt x="600293" y="1453530"/>
                </a:lnTo>
                <a:lnTo>
                  <a:pt x="660857" y="1373372"/>
                </a:lnTo>
                <a:lnTo>
                  <a:pt x="1113304" y="810485"/>
                </a:lnTo>
                <a:lnTo>
                  <a:pt x="1832944" y="810485"/>
                </a:lnTo>
                <a:lnTo>
                  <a:pt x="1157836" y="1603158"/>
                </a:lnTo>
                <a:lnTo>
                  <a:pt x="1877476" y="2737837"/>
                </a:lnTo>
                <a:lnTo>
                  <a:pt x="1189899" y="2737837"/>
                </a:lnTo>
                <a:lnTo>
                  <a:pt x="769516" y="2019978"/>
                </a:lnTo>
                <a:lnTo>
                  <a:pt x="600293" y="2189200"/>
                </a:lnTo>
                <a:lnTo>
                  <a:pt x="600293" y="2737837"/>
                </a:lnTo>
                <a:lnTo>
                  <a:pt x="0" y="2737837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2" name="Рисунок 155">
            <a:extLst>
              <a:ext uri="{FF2B5EF4-FFF2-40B4-BE49-F238E27FC236}">
                <a16:creationId xmlns="" xmlns:a16="http://schemas.microsoft.com/office/drawing/2014/main" id="{8D8CD382-FF8B-465F-86E3-9C94533F15A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955103" y="2670651"/>
            <a:ext cx="129911" cy="590365"/>
          </a:xfrm>
          <a:custGeom>
            <a:avLst/>
            <a:gdLst/>
            <a:ahLst/>
            <a:cxnLst/>
            <a:rect l="l" t="t" r="r" b="b"/>
            <a:pathLst>
              <a:path w="602075" h="2736056">
                <a:moveTo>
                  <a:pt x="0" y="0"/>
                </a:moveTo>
                <a:lnTo>
                  <a:pt x="602075" y="0"/>
                </a:lnTo>
                <a:lnTo>
                  <a:pt x="602075" y="2736056"/>
                </a:lnTo>
                <a:lnTo>
                  <a:pt x="0" y="2736056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3" name="Рисунок 156">
            <a:extLst>
              <a:ext uri="{FF2B5EF4-FFF2-40B4-BE49-F238E27FC236}">
                <a16:creationId xmlns="" xmlns:a16="http://schemas.microsoft.com/office/drawing/2014/main" id="{4ACA49E9-E6CC-4D70-88B8-3ECF33C1DA70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289987" y="2837460"/>
            <a:ext cx="603049" cy="423556"/>
          </a:xfrm>
          <a:custGeom>
            <a:avLst/>
            <a:gdLst/>
            <a:ahLst/>
            <a:cxnLst/>
            <a:rect l="l" t="t" r="r" b="b"/>
            <a:pathLst>
              <a:path w="2794839" h="1962978">
                <a:moveTo>
                  <a:pt x="1132898" y="0"/>
                </a:moveTo>
                <a:cubicBezTo>
                  <a:pt x="1376341" y="0"/>
                  <a:pt x="1540813" y="96783"/>
                  <a:pt x="1626315" y="290350"/>
                </a:cubicBezTo>
                <a:cubicBezTo>
                  <a:pt x="1756942" y="96783"/>
                  <a:pt x="1945759" y="0"/>
                  <a:pt x="2192764" y="0"/>
                </a:cubicBezTo>
                <a:cubicBezTo>
                  <a:pt x="2583459" y="0"/>
                  <a:pt x="2784151" y="236318"/>
                  <a:pt x="2794839" y="708952"/>
                </a:cubicBezTo>
                <a:lnTo>
                  <a:pt x="2794839" y="1962978"/>
                </a:lnTo>
                <a:lnTo>
                  <a:pt x="2192764" y="1962978"/>
                </a:lnTo>
                <a:lnTo>
                  <a:pt x="2192764" y="746359"/>
                </a:lnTo>
                <a:cubicBezTo>
                  <a:pt x="2192764" y="647795"/>
                  <a:pt x="2176138" y="575949"/>
                  <a:pt x="2142888" y="530824"/>
                </a:cubicBezTo>
                <a:cubicBezTo>
                  <a:pt x="2109637" y="485698"/>
                  <a:pt x="2049073" y="463135"/>
                  <a:pt x="1961197" y="463135"/>
                </a:cubicBezTo>
                <a:cubicBezTo>
                  <a:pt x="1842444" y="463135"/>
                  <a:pt x="1753973" y="515980"/>
                  <a:pt x="1695785" y="621669"/>
                </a:cubicBezTo>
                <a:lnTo>
                  <a:pt x="1697566" y="646607"/>
                </a:lnTo>
                <a:lnTo>
                  <a:pt x="1697566" y="1962978"/>
                </a:lnTo>
                <a:lnTo>
                  <a:pt x="1095491" y="1962978"/>
                </a:lnTo>
                <a:lnTo>
                  <a:pt x="1095491" y="749922"/>
                </a:lnTo>
                <a:cubicBezTo>
                  <a:pt x="1095491" y="648982"/>
                  <a:pt x="1079460" y="575949"/>
                  <a:pt x="1047397" y="530824"/>
                </a:cubicBezTo>
                <a:cubicBezTo>
                  <a:pt x="1015333" y="485698"/>
                  <a:pt x="954176" y="463135"/>
                  <a:pt x="863924" y="463135"/>
                </a:cubicBezTo>
                <a:cubicBezTo>
                  <a:pt x="748734" y="463135"/>
                  <a:pt x="660857" y="515980"/>
                  <a:pt x="600293" y="621669"/>
                </a:cubicBezTo>
                <a:lnTo>
                  <a:pt x="600293" y="1962978"/>
                </a:lnTo>
                <a:lnTo>
                  <a:pt x="0" y="1962978"/>
                </a:lnTo>
                <a:lnTo>
                  <a:pt x="0" y="35626"/>
                </a:lnTo>
                <a:lnTo>
                  <a:pt x="562887" y="35626"/>
                </a:lnTo>
                <a:lnTo>
                  <a:pt x="582481" y="261849"/>
                </a:lnTo>
                <a:cubicBezTo>
                  <a:pt x="719046" y="87283"/>
                  <a:pt x="902519" y="0"/>
                  <a:pt x="11328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4" name="Рисунок 157">
            <a:extLst>
              <a:ext uri="{FF2B5EF4-FFF2-40B4-BE49-F238E27FC236}">
                <a16:creationId xmlns="" xmlns:a16="http://schemas.microsoft.com/office/drawing/2014/main" id="{0EB37DFD-CD1B-496D-842E-871A35FE128F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9892343" y="2837460"/>
            <a:ext cx="374743" cy="423556"/>
          </a:xfrm>
          <a:custGeom>
            <a:avLst/>
            <a:gdLst/>
            <a:ahLst/>
            <a:cxnLst/>
            <a:rect l="l" t="t" r="r" b="b"/>
            <a:pathLst>
              <a:path w="1736755" h="1962978">
                <a:moveTo>
                  <a:pt x="1132899" y="0"/>
                </a:moveTo>
                <a:cubicBezTo>
                  <a:pt x="1333590" y="0"/>
                  <a:pt x="1483515" y="59970"/>
                  <a:pt x="1582674" y="179910"/>
                </a:cubicBezTo>
                <a:cubicBezTo>
                  <a:pt x="1681832" y="299850"/>
                  <a:pt x="1733192" y="480354"/>
                  <a:pt x="1736755" y="721421"/>
                </a:cubicBezTo>
                <a:lnTo>
                  <a:pt x="1736755" y="1962978"/>
                </a:lnTo>
                <a:lnTo>
                  <a:pt x="1134680" y="1962978"/>
                </a:lnTo>
                <a:lnTo>
                  <a:pt x="1134680" y="746359"/>
                </a:lnTo>
                <a:cubicBezTo>
                  <a:pt x="1134680" y="648982"/>
                  <a:pt x="1115086" y="577434"/>
                  <a:pt x="1075898" y="531714"/>
                </a:cubicBezTo>
                <a:cubicBezTo>
                  <a:pt x="1036709" y="485995"/>
                  <a:pt x="965458" y="463135"/>
                  <a:pt x="862143" y="463135"/>
                </a:cubicBezTo>
                <a:cubicBezTo>
                  <a:pt x="744578" y="463135"/>
                  <a:pt x="657295" y="509448"/>
                  <a:pt x="600294" y="602075"/>
                </a:cubicBezTo>
                <a:lnTo>
                  <a:pt x="600294" y="1962978"/>
                </a:lnTo>
                <a:lnTo>
                  <a:pt x="0" y="1962978"/>
                </a:lnTo>
                <a:lnTo>
                  <a:pt x="0" y="35626"/>
                </a:lnTo>
                <a:lnTo>
                  <a:pt x="562887" y="35626"/>
                </a:lnTo>
                <a:lnTo>
                  <a:pt x="582481" y="261849"/>
                </a:lnTo>
                <a:cubicBezTo>
                  <a:pt x="715484" y="87283"/>
                  <a:pt x="898956" y="0"/>
                  <a:pt x="113289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5" name="Рисунок 158">
            <a:extLst>
              <a:ext uri="{FF2B5EF4-FFF2-40B4-BE49-F238E27FC236}">
                <a16:creationId xmlns="" xmlns:a16="http://schemas.microsoft.com/office/drawing/2014/main" id="{7544F150-17A3-412B-8A2D-2D8232907FFE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280399" y="3899908"/>
            <a:ext cx="401264" cy="431243"/>
          </a:xfrm>
          <a:custGeom>
            <a:avLst/>
            <a:gdLst/>
            <a:ahLst/>
            <a:cxnLst/>
            <a:rect l="l" t="t" r="r" b="b"/>
            <a:pathLst>
              <a:path w="1859663" h="1998603">
                <a:moveTo>
                  <a:pt x="928050" y="463135"/>
                </a:moveTo>
                <a:cubicBezTo>
                  <a:pt x="727359" y="463135"/>
                  <a:pt x="618700" y="612169"/>
                  <a:pt x="602075" y="910237"/>
                </a:cubicBezTo>
                <a:lnTo>
                  <a:pt x="600293" y="1018896"/>
                </a:lnTo>
                <a:cubicBezTo>
                  <a:pt x="600293" y="1197025"/>
                  <a:pt x="628200" y="1327653"/>
                  <a:pt x="684014" y="1410779"/>
                </a:cubicBezTo>
                <a:cubicBezTo>
                  <a:pt x="739828" y="1493906"/>
                  <a:pt x="822361" y="1535469"/>
                  <a:pt x="931613" y="1535469"/>
                </a:cubicBezTo>
                <a:cubicBezTo>
                  <a:pt x="1145367" y="1535469"/>
                  <a:pt x="1254619" y="1370997"/>
                  <a:pt x="1259370" y="1042053"/>
                </a:cubicBezTo>
                <a:lnTo>
                  <a:pt x="1259370" y="981489"/>
                </a:lnTo>
                <a:cubicBezTo>
                  <a:pt x="1259370" y="635919"/>
                  <a:pt x="1148930" y="463135"/>
                  <a:pt x="928050" y="463135"/>
                </a:cubicBezTo>
                <a:close/>
                <a:moveTo>
                  <a:pt x="928050" y="0"/>
                </a:moveTo>
                <a:cubicBezTo>
                  <a:pt x="1216619" y="0"/>
                  <a:pt x="1444030" y="89361"/>
                  <a:pt x="1610283" y="268084"/>
                </a:cubicBezTo>
                <a:cubicBezTo>
                  <a:pt x="1776536" y="446806"/>
                  <a:pt x="1859663" y="689952"/>
                  <a:pt x="1859663" y="997521"/>
                </a:cubicBezTo>
                <a:lnTo>
                  <a:pt x="1859663" y="1018896"/>
                </a:lnTo>
                <a:cubicBezTo>
                  <a:pt x="1859663" y="1319340"/>
                  <a:pt x="1776239" y="1557735"/>
                  <a:pt x="1609392" y="1734083"/>
                </a:cubicBezTo>
                <a:cubicBezTo>
                  <a:pt x="1442545" y="1910430"/>
                  <a:pt x="1216619" y="1998603"/>
                  <a:pt x="931613" y="1998603"/>
                </a:cubicBezTo>
                <a:cubicBezTo>
                  <a:pt x="657295" y="1998603"/>
                  <a:pt x="437009" y="1916368"/>
                  <a:pt x="270756" y="1751895"/>
                </a:cubicBezTo>
                <a:cubicBezTo>
                  <a:pt x="104502" y="1587423"/>
                  <a:pt x="14844" y="1364465"/>
                  <a:pt x="1781" y="1083022"/>
                </a:cubicBezTo>
                <a:lnTo>
                  <a:pt x="0" y="981489"/>
                </a:lnTo>
                <a:cubicBezTo>
                  <a:pt x="0" y="789110"/>
                  <a:pt x="37407" y="617810"/>
                  <a:pt x="112221" y="467588"/>
                </a:cubicBezTo>
                <a:cubicBezTo>
                  <a:pt x="187035" y="317366"/>
                  <a:pt x="294506" y="201879"/>
                  <a:pt x="434634" y="121128"/>
                </a:cubicBezTo>
                <a:cubicBezTo>
                  <a:pt x="574762" y="40376"/>
                  <a:pt x="739234" y="0"/>
                  <a:pt x="9280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6" name="Рисунок 159">
            <a:extLst>
              <a:ext uri="{FF2B5EF4-FFF2-40B4-BE49-F238E27FC236}">
                <a16:creationId xmlns="" xmlns:a16="http://schemas.microsoft.com/office/drawing/2014/main" id="{0D285F38-78C9-47ED-A74D-88B8E57A8E80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3591429" y="3913957"/>
            <a:ext cx="385121" cy="583447"/>
          </a:xfrm>
          <a:custGeom>
            <a:avLst/>
            <a:gdLst/>
            <a:ahLst/>
            <a:cxnLst/>
            <a:rect l="l" t="t" r="r" b="b"/>
            <a:pathLst>
              <a:path w="1784849" h="2703993">
                <a:moveTo>
                  <a:pt x="885299" y="463135"/>
                </a:moveTo>
                <a:cubicBezTo>
                  <a:pt x="742796" y="463135"/>
                  <a:pt x="647794" y="514198"/>
                  <a:pt x="600293" y="616325"/>
                </a:cubicBezTo>
                <a:lnTo>
                  <a:pt x="600293" y="1375153"/>
                </a:lnTo>
                <a:cubicBezTo>
                  <a:pt x="652544" y="1482031"/>
                  <a:pt x="748734" y="1535469"/>
                  <a:pt x="888862" y="1535469"/>
                </a:cubicBezTo>
                <a:cubicBezTo>
                  <a:pt x="1080053" y="1535469"/>
                  <a:pt x="1178618" y="1370403"/>
                  <a:pt x="1184556" y="1040272"/>
                </a:cubicBezTo>
                <a:lnTo>
                  <a:pt x="1184556" y="976145"/>
                </a:lnTo>
                <a:cubicBezTo>
                  <a:pt x="1184556" y="634138"/>
                  <a:pt x="1084803" y="463135"/>
                  <a:pt x="885299" y="463135"/>
                </a:cubicBezTo>
                <a:close/>
                <a:moveTo>
                  <a:pt x="1033146" y="0"/>
                </a:moveTo>
                <a:cubicBezTo>
                  <a:pt x="1270651" y="0"/>
                  <a:pt x="1455311" y="87580"/>
                  <a:pt x="1587126" y="262740"/>
                </a:cubicBezTo>
                <a:cubicBezTo>
                  <a:pt x="1718942" y="437900"/>
                  <a:pt x="1784849" y="678671"/>
                  <a:pt x="1784849" y="985052"/>
                </a:cubicBezTo>
                <a:lnTo>
                  <a:pt x="1784849" y="1013553"/>
                </a:lnTo>
                <a:cubicBezTo>
                  <a:pt x="1784849" y="1312809"/>
                  <a:pt x="1717457" y="1551798"/>
                  <a:pt x="1582673" y="1730520"/>
                </a:cubicBezTo>
                <a:cubicBezTo>
                  <a:pt x="1447889" y="1909243"/>
                  <a:pt x="1265901" y="1998603"/>
                  <a:pt x="1036709" y="1998603"/>
                </a:cubicBezTo>
                <a:cubicBezTo>
                  <a:pt x="859768" y="1998603"/>
                  <a:pt x="714296" y="1933884"/>
                  <a:pt x="600293" y="1804443"/>
                </a:cubicBezTo>
                <a:lnTo>
                  <a:pt x="600293" y="2703993"/>
                </a:lnTo>
                <a:lnTo>
                  <a:pt x="0" y="2703993"/>
                </a:lnTo>
                <a:lnTo>
                  <a:pt x="0" y="35626"/>
                </a:lnTo>
                <a:lnTo>
                  <a:pt x="561105" y="35626"/>
                </a:lnTo>
                <a:lnTo>
                  <a:pt x="578918" y="213755"/>
                </a:lnTo>
                <a:cubicBezTo>
                  <a:pt x="694108" y="71252"/>
                  <a:pt x="845517" y="0"/>
                  <a:pt x="103314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7" name="Рисунок 160">
            <a:extLst>
              <a:ext uri="{FF2B5EF4-FFF2-40B4-BE49-F238E27FC236}">
                <a16:creationId xmlns="" xmlns:a16="http://schemas.microsoft.com/office/drawing/2014/main" id="{2AD80C53-DEDC-46FA-A58D-1955A34AAFD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4916688" y="3857629"/>
            <a:ext cx="385505" cy="583447"/>
          </a:xfrm>
          <a:custGeom>
            <a:avLst/>
            <a:gdLst/>
            <a:ahLst/>
            <a:cxnLst/>
            <a:rect l="l" t="t" r="r" b="b"/>
            <a:pathLst>
              <a:path w="1786630" h="2703993">
                <a:moveTo>
                  <a:pt x="903112" y="463135"/>
                </a:moveTo>
                <a:cubicBezTo>
                  <a:pt x="716670" y="463135"/>
                  <a:pt x="616324" y="612169"/>
                  <a:pt x="602074" y="910238"/>
                </a:cubicBezTo>
                <a:lnTo>
                  <a:pt x="600292" y="1017115"/>
                </a:lnTo>
                <a:cubicBezTo>
                  <a:pt x="600292" y="1362684"/>
                  <a:pt x="700046" y="1535469"/>
                  <a:pt x="899550" y="1535469"/>
                </a:cubicBezTo>
                <a:cubicBezTo>
                  <a:pt x="1037302" y="1535469"/>
                  <a:pt x="1132304" y="1483218"/>
                  <a:pt x="1184554" y="1378716"/>
                </a:cubicBezTo>
                <a:lnTo>
                  <a:pt x="1184554" y="616325"/>
                </a:lnTo>
                <a:cubicBezTo>
                  <a:pt x="1134678" y="514198"/>
                  <a:pt x="1040864" y="463135"/>
                  <a:pt x="903112" y="463135"/>
                </a:cubicBezTo>
                <a:close/>
                <a:moveTo>
                  <a:pt x="749922" y="0"/>
                </a:moveTo>
                <a:cubicBezTo>
                  <a:pt x="947050" y="0"/>
                  <a:pt x="1104990" y="80752"/>
                  <a:pt x="1223744" y="242255"/>
                </a:cubicBezTo>
                <a:lnTo>
                  <a:pt x="1266494" y="35626"/>
                </a:lnTo>
                <a:lnTo>
                  <a:pt x="1786630" y="35626"/>
                </a:lnTo>
                <a:lnTo>
                  <a:pt x="1786630" y="2703993"/>
                </a:lnTo>
                <a:lnTo>
                  <a:pt x="1184554" y="2703993"/>
                </a:lnTo>
                <a:lnTo>
                  <a:pt x="1184554" y="1802662"/>
                </a:lnTo>
                <a:cubicBezTo>
                  <a:pt x="1069366" y="1933290"/>
                  <a:pt x="923300" y="1998603"/>
                  <a:pt x="746358" y="1998603"/>
                </a:cubicBezTo>
                <a:cubicBezTo>
                  <a:pt x="518354" y="1998603"/>
                  <a:pt x="336960" y="1910430"/>
                  <a:pt x="202176" y="1734083"/>
                </a:cubicBezTo>
                <a:cubicBezTo>
                  <a:pt x="67392" y="1557735"/>
                  <a:pt x="0" y="1306277"/>
                  <a:pt x="0" y="979708"/>
                </a:cubicBezTo>
                <a:cubicBezTo>
                  <a:pt x="0" y="673327"/>
                  <a:pt x="66500" y="433447"/>
                  <a:pt x="199504" y="260068"/>
                </a:cubicBezTo>
                <a:cubicBezTo>
                  <a:pt x="332506" y="86689"/>
                  <a:pt x="515978" y="0"/>
                  <a:pt x="74992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8" name="Рисунок 161">
            <a:extLst>
              <a:ext uri="{FF2B5EF4-FFF2-40B4-BE49-F238E27FC236}">
                <a16:creationId xmlns="" xmlns:a16="http://schemas.microsoft.com/office/drawing/2014/main" id="{2D10B656-F089-4985-BC38-25629CD52779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6398916" y="3907595"/>
            <a:ext cx="252904" cy="423556"/>
          </a:xfrm>
          <a:custGeom>
            <a:avLst/>
            <a:gdLst/>
            <a:ahLst/>
            <a:cxnLst/>
            <a:rect l="l" t="t" r="r" b="b"/>
            <a:pathLst>
              <a:path w="1172086" h="1962978">
                <a:moveTo>
                  <a:pt x="1004646" y="0"/>
                </a:moveTo>
                <a:cubicBezTo>
                  <a:pt x="1068772" y="0"/>
                  <a:pt x="1124586" y="7125"/>
                  <a:pt x="1172086" y="21376"/>
                </a:cubicBezTo>
                <a:lnTo>
                  <a:pt x="1161400" y="578918"/>
                </a:lnTo>
                <a:lnTo>
                  <a:pt x="963676" y="564668"/>
                </a:lnTo>
                <a:cubicBezTo>
                  <a:pt x="774860" y="564668"/>
                  <a:pt x="653732" y="624044"/>
                  <a:pt x="600294" y="742797"/>
                </a:cubicBezTo>
                <a:lnTo>
                  <a:pt x="600294" y="1962978"/>
                </a:lnTo>
                <a:lnTo>
                  <a:pt x="0" y="1962978"/>
                </a:lnTo>
                <a:lnTo>
                  <a:pt x="0" y="35626"/>
                </a:lnTo>
                <a:lnTo>
                  <a:pt x="562886" y="35626"/>
                </a:lnTo>
                <a:lnTo>
                  <a:pt x="582482" y="283225"/>
                </a:lnTo>
                <a:cubicBezTo>
                  <a:pt x="683420" y="94408"/>
                  <a:pt x="824142" y="0"/>
                  <a:pt x="100464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9" name="Рисунок 162">
            <a:extLst>
              <a:ext uri="{FF2B5EF4-FFF2-40B4-BE49-F238E27FC236}">
                <a16:creationId xmlns="" xmlns:a16="http://schemas.microsoft.com/office/drawing/2014/main" id="{CBB5F2A9-3006-44E6-9010-66DF52B0496B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7477618" y="3899908"/>
            <a:ext cx="366288" cy="431243"/>
          </a:xfrm>
          <a:custGeom>
            <a:avLst/>
            <a:gdLst/>
            <a:ahLst/>
            <a:cxnLst/>
            <a:rect l="l" t="t" r="r" b="b"/>
            <a:pathLst>
              <a:path w="1697566" h="1998603">
                <a:moveTo>
                  <a:pt x="853236" y="0"/>
                </a:moveTo>
                <a:cubicBezTo>
                  <a:pt x="1107366" y="0"/>
                  <a:pt x="1311620" y="57595"/>
                  <a:pt x="1465998" y="172785"/>
                </a:cubicBezTo>
                <a:cubicBezTo>
                  <a:pt x="1620377" y="287975"/>
                  <a:pt x="1697566" y="439384"/>
                  <a:pt x="1697566" y="627013"/>
                </a:cubicBezTo>
                <a:lnTo>
                  <a:pt x="1095491" y="627013"/>
                </a:lnTo>
                <a:cubicBezTo>
                  <a:pt x="1095491" y="472635"/>
                  <a:pt x="1014145" y="395446"/>
                  <a:pt x="851455" y="395446"/>
                </a:cubicBezTo>
                <a:cubicBezTo>
                  <a:pt x="788516" y="395446"/>
                  <a:pt x="735671" y="412962"/>
                  <a:pt x="692920" y="447994"/>
                </a:cubicBezTo>
                <a:cubicBezTo>
                  <a:pt x="650169" y="483026"/>
                  <a:pt x="628794" y="526667"/>
                  <a:pt x="628794" y="578918"/>
                </a:cubicBezTo>
                <a:cubicBezTo>
                  <a:pt x="628794" y="632357"/>
                  <a:pt x="654919" y="675701"/>
                  <a:pt x="707170" y="708952"/>
                </a:cubicBezTo>
                <a:cubicBezTo>
                  <a:pt x="759422" y="742203"/>
                  <a:pt x="842845" y="769516"/>
                  <a:pt x="957441" y="790891"/>
                </a:cubicBezTo>
                <a:cubicBezTo>
                  <a:pt x="1072037" y="812267"/>
                  <a:pt x="1172680" y="837799"/>
                  <a:pt x="1259369" y="867487"/>
                </a:cubicBezTo>
                <a:cubicBezTo>
                  <a:pt x="1549125" y="967239"/>
                  <a:pt x="1694003" y="1145961"/>
                  <a:pt x="1694003" y="1403654"/>
                </a:cubicBezTo>
                <a:cubicBezTo>
                  <a:pt x="1694003" y="1579408"/>
                  <a:pt x="1615923" y="1722504"/>
                  <a:pt x="1459764" y="1832944"/>
                </a:cubicBezTo>
                <a:cubicBezTo>
                  <a:pt x="1303604" y="1943384"/>
                  <a:pt x="1101428" y="1998603"/>
                  <a:pt x="853236" y="1998603"/>
                </a:cubicBezTo>
                <a:cubicBezTo>
                  <a:pt x="688170" y="1998603"/>
                  <a:pt x="540917" y="1968915"/>
                  <a:pt x="411477" y="1909539"/>
                </a:cubicBezTo>
                <a:cubicBezTo>
                  <a:pt x="282037" y="1850163"/>
                  <a:pt x="181097" y="1769411"/>
                  <a:pt x="108658" y="1667284"/>
                </a:cubicBezTo>
                <a:cubicBezTo>
                  <a:pt x="36219" y="1565157"/>
                  <a:pt x="0" y="1457686"/>
                  <a:pt x="0" y="1344871"/>
                </a:cubicBezTo>
                <a:lnTo>
                  <a:pt x="561105" y="1344871"/>
                </a:lnTo>
                <a:cubicBezTo>
                  <a:pt x="563480" y="1433936"/>
                  <a:pt x="593168" y="1498953"/>
                  <a:pt x="650169" y="1539922"/>
                </a:cubicBezTo>
                <a:cubicBezTo>
                  <a:pt x="707170" y="1580892"/>
                  <a:pt x="780203" y="1601377"/>
                  <a:pt x="869267" y="1601377"/>
                </a:cubicBezTo>
                <a:cubicBezTo>
                  <a:pt x="951207" y="1601377"/>
                  <a:pt x="1012661" y="1584751"/>
                  <a:pt x="1053631" y="1551501"/>
                </a:cubicBezTo>
                <a:cubicBezTo>
                  <a:pt x="1094600" y="1518250"/>
                  <a:pt x="1115085" y="1474905"/>
                  <a:pt x="1115085" y="1421467"/>
                </a:cubicBezTo>
                <a:cubicBezTo>
                  <a:pt x="1115085" y="1370403"/>
                  <a:pt x="1088366" y="1329434"/>
                  <a:pt x="1034927" y="1298558"/>
                </a:cubicBezTo>
                <a:cubicBezTo>
                  <a:pt x="981488" y="1267683"/>
                  <a:pt x="879955" y="1235619"/>
                  <a:pt x="730327" y="1202369"/>
                </a:cubicBezTo>
                <a:cubicBezTo>
                  <a:pt x="580699" y="1169118"/>
                  <a:pt x="457196" y="1125477"/>
                  <a:pt x="359819" y="1071444"/>
                </a:cubicBezTo>
                <a:cubicBezTo>
                  <a:pt x="262442" y="1017412"/>
                  <a:pt x="188222" y="951801"/>
                  <a:pt x="137159" y="874612"/>
                </a:cubicBezTo>
                <a:cubicBezTo>
                  <a:pt x="86095" y="797423"/>
                  <a:pt x="60563" y="708952"/>
                  <a:pt x="60563" y="609200"/>
                </a:cubicBezTo>
                <a:cubicBezTo>
                  <a:pt x="60563" y="432259"/>
                  <a:pt x="133596" y="286490"/>
                  <a:pt x="279662" y="171894"/>
                </a:cubicBezTo>
                <a:cubicBezTo>
                  <a:pt x="425727" y="57298"/>
                  <a:pt x="616918" y="0"/>
                  <a:pt x="85323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0" name="Рисунок 163">
            <a:extLst>
              <a:ext uri="{FF2B5EF4-FFF2-40B4-BE49-F238E27FC236}">
                <a16:creationId xmlns="" xmlns:a16="http://schemas.microsoft.com/office/drawing/2014/main" id="{4BAA7AA9-D101-47D4-9003-2D0C143B9B45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8561647" y="3804204"/>
            <a:ext cx="256748" cy="526947"/>
          </a:xfrm>
          <a:custGeom>
            <a:avLst/>
            <a:gdLst/>
            <a:ahLst/>
            <a:cxnLst/>
            <a:rect l="l" t="t" r="r" b="b"/>
            <a:pathLst>
              <a:path w="1189900" h="2442143">
                <a:moveTo>
                  <a:pt x="245818" y="0"/>
                </a:moveTo>
                <a:lnTo>
                  <a:pt x="846112" y="0"/>
                </a:lnTo>
                <a:lnTo>
                  <a:pt x="846112" y="479166"/>
                </a:lnTo>
                <a:lnTo>
                  <a:pt x="1163181" y="479166"/>
                </a:lnTo>
                <a:lnTo>
                  <a:pt x="1163181" y="895987"/>
                </a:lnTo>
                <a:lnTo>
                  <a:pt x="846112" y="895987"/>
                </a:lnTo>
                <a:lnTo>
                  <a:pt x="846112" y="1777724"/>
                </a:lnTo>
                <a:cubicBezTo>
                  <a:pt x="846112" y="1850163"/>
                  <a:pt x="859174" y="1900633"/>
                  <a:pt x="885300" y="1929133"/>
                </a:cubicBezTo>
                <a:cubicBezTo>
                  <a:pt x="911426" y="1957634"/>
                  <a:pt x="963083" y="1971884"/>
                  <a:pt x="1040272" y="1971884"/>
                </a:cubicBezTo>
                <a:cubicBezTo>
                  <a:pt x="1099648" y="1971884"/>
                  <a:pt x="1149524" y="1968321"/>
                  <a:pt x="1189900" y="1961196"/>
                </a:cubicBezTo>
                <a:lnTo>
                  <a:pt x="1189900" y="2390486"/>
                </a:lnTo>
                <a:cubicBezTo>
                  <a:pt x="1081835" y="2424925"/>
                  <a:pt x="969020" y="2442143"/>
                  <a:pt x="851456" y="2442143"/>
                </a:cubicBezTo>
                <a:cubicBezTo>
                  <a:pt x="644826" y="2442143"/>
                  <a:pt x="492229" y="2393455"/>
                  <a:pt x="393665" y="2296078"/>
                </a:cubicBezTo>
                <a:cubicBezTo>
                  <a:pt x="295100" y="2198701"/>
                  <a:pt x="245818" y="2050855"/>
                  <a:pt x="245818" y="1852538"/>
                </a:cubicBezTo>
                <a:lnTo>
                  <a:pt x="245818" y="895987"/>
                </a:lnTo>
                <a:lnTo>
                  <a:pt x="0" y="895987"/>
                </a:lnTo>
                <a:lnTo>
                  <a:pt x="0" y="479166"/>
                </a:lnTo>
                <a:lnTo>
                  <a:pt x="245818" y="479166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1" name="Рисунок 164">
            <a:extLst>
              <a:ext uri="{FF2B5EF4-FFF2-40B4-BE49-F238E27FC236}">
                <a16:creationId xmlns="" xmlns:a16="http://schemas.microsoft.com/office/drawing/2014/main" id="{3C4B1B40-6DFB-4377-AD57-B172CEA96010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9729071" y="3907595"/>
            <a:ext cx="375128" cy="423556"/>
          </a:xfrm>
          <a:custGeom>
            <a:avLst/>
            <a:gdLst/>
            <a:ahLst/>
            <a:cxnLst/>
            <a:rect l="l" t="t" r="r" b="b"/>
            <a:pathLst>
              <a:path w="1738535" h="1962977">
                <a:moveTo>
                  <a:pt x="0" y="0"/>
                </a:moveTo>
                <a:lnTo>
                  <a:pt x="600293" y="0"/>
                </a:lnTo>
                <a:lnTo>
                  <a:pt x="600293" y="1252244"/>
                </a:lnTo>
                <a:cubicBezTo>
                  <a:pt x="600293" y="1417310"/>
                  <a:pt x="680451" y="1499843"/>
                  <a:pt x="840767" y="1499843"/>
                </a:cubicBezTo>
                <a:cubicBezTo>
                  <a:pt x="978520" y="1499843"/>
                  <a:pt x="1076491" y="1450561"/>
                  <a:pt x="1134679" y="1351996"/>
                </a:cubicBezTo>
                <a:lnTo>
                  <a:pt x="1134679" y="0"/>
                </a:lnTo>
                <a:lnTo>
                  <a:pt x="1738535" y="0"/>
                </a:lnTo>
                <a:lnTo>
                  <a:pt x="1738535" y="1927352"/>
                </a:lnTo>
                <a:lnTo>
                  <a:pt x="1175649" y="1927352"/>
                </a:lnTo>
                <a:lnTo>
                  <a:pt x="1157836" y="1718941"/>
                </a:lnTo>
                <a:cubicBezTo>
                  <a:pt x="1030771" y="1881632"/>
                  <a:pt x="859174" y="1962977"/>
                  <a:pt x="643044" y="1962977"/>
                </a:cubicBezTo>
                <a:cubicBezTo>
                  <a:pt x="431665" y="1962977"/>
                  <a:pt x="271646" y="1901523"/>
                  <a:pt x="162987" y="1778615"/>
                </a:cubicBezTo>
                <a:cubicBezTo>
                  <a:pt x="54329" y="1655706"/>
                  <a:pt x="0" y="1479061"/>
                  <a:pt x="0" y="12486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2" name="Рисунок 165">
            <a:extLst>
              <a:ext uri="{FF2B5EF4-FFF2-40B4-BE49-F238E27FC236}">
                <a16:creationId xmlns="" xmlns:a16="http://schemas.microsoft.com/office/drawing/2014/main" id="{F82E5425-9148-4392-9644-C14C77096CC2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2303557" y="5021422"/>
            <a:ext cx="403570" cy="415869"/>
          </a:xfrm>
          <a:custGeom>
            <a:avLst/>
            <a:gdLst/>
            <a:ahLst/>
            <a:cxnLst/>
            <a:rect l="l" t="t" r="r" b="b"/>
            <a:pathLst>
              <a:path w="1870351" h="1927352">
                <a:moveTo>
                  <a:pt x="0" y="0"/>
                </a:moveTo>
                <a:lnTo>
                  <a:pt x="634138" y="0"/>
                </a:lnTo>
                <a:lnTo>
                  <a:pt x="933394" y="1213056"/>
                </a:lnTo>
                <a:lnTo>
                  <a:pt x="1237994" y="0"/>
                </a:lnTo>
                <a:lnTo>
                  <a:pt x="1870351" y="0"/>
                </a:lnTo>
                <a:lnTo>
                  <a:pt x="1241557" y="1927352"/>
                </a:lnTo>
                <a:lnTo>
                  <a:pt x="628794" y="192735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3" name="Рисунок 166">
            <a:extLst>
              <a:ext uri="{FF2B5EF4-FFF2-40B4-BE49-F238E27FC236}">
                <a16:creationId xmlns="" xmlns:a16="http://schemas.microsoft.com/office/drawing/2014/main" id="{DB0C08BF-01AB-481B-911A-DD38FB9A2E32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3803184" y="5021422"/>
            <a:ext cx="553083" cy="415869"/>
          </a:xfrm>
          <a:custGeom>
            <a:avLst/>
            <a:gdLst/>
            <a:ahLst/>
            <a:cxnLst/>
            <a:rect l="l" t="t" r="r" b="b"/>
            <a:pathLst>
              <a:path w="2563271" h="1927352">
                <a:moveTo>
                  <a:pt x="0" y="0"/>
                </a:moveTo>
                <a:lnTo>
                  <a:pt x="575356" y="0"/>
                </a:lnTo>
                <a:lnTo>
                  <a:pt x="765953" y="1163180"/>
                </a:lnTo>
                <a:lnTo>
                  <a:pt x="1072335" y="0"/>
                </a:lnTo>
                <a:lnTo>
                  <a:pt x="1490937" y="0"/>
                </a:lnTo>
                <a:lnTo>
                  <a:pt x="1793756" y="1136461"/>
                </a:lnTo>
                <a:lnTo>
                  <a:pt x="1987916" y="0"/>
                </a:lnTo>
                <a:lnTo>
                  <a:pt x="2563271" y="0"/>
                </a:lnTo>
                <a:lnTo>
                  <a:pt x="2109043" y="1927352"/>
                </a:lnTo>
                <a:lnTo>
                  <a:pt x="1601377" y="1927352"/>
                </a:lnTo>
                <a:lnTo>
                  <a:pt x="1282526" y="783766"/>
                </a:lnTo>
                <a:lnTo>
                  <a:pt x="961895" y="1927352"/>
                </a:lnTo>
                <a:lnTo>
                  <a:pt x="454228" y="192735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4" name="Рисунок 167">
            <a:extLst>
              <a:ext uri="{FF2B5EF4-FFF2-40B4-BE49-F238E27FC236}">
                <a16:creationId xmlns="" xmlns:a16="http://schemas.microsoft.com/office/drawing/2014/main" id="{8FFF429A-0EE2-4424-B609-871DBE58E66B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5380950" y="5021422"/>
            <a:ext cx="400879" cy="415869"/>
          </a:xfrm>
          <a:custGeom>
            <a:avLst/>
            <a:gdLst/>
            <a:ahLst/>
            <a:cxnLst/>
            <a:rect l="l" t="t" r="r" b="b"/>
            <a:pathLst>
              <a:path w="1857882" h="1927352">
                <a:moveTo>
                  <a:pt x="28501" y="0"/>
                </a:moveTo>
                <a:lnTo>
                  <a:pt x="659076" y="0"/>
                </a:lnTo>
                <a:lnTo>
                  <a:pt x="929832" y="530823"/>
                </a:lnTo>
                <a:lnTo>
                  <a:pt x="1209494" y="0"/>
                </a:lnTo>
                <a:lnTo>
                  <a:pt x="1832944" y="0"/>
                </a:lnTo>
                <a:lnTo>
                  <a:pt x="1325277" y="938738"/>
                </a:lnTo>
                <a:lnTo>
                  <a:pt x="1857882" y="1927352"/>
                </a:lnTo>
                <a:lnTo>
                  <a:pt x="1230869" y="1927352"/>
                </a:lnTo>
                <a:lnTo>
                  <a:pt x="928050" y="1357340"/>
                </a:lnTo>
                <a:lnTo>
                  <a:pt x="630576" y="1927352"/>
                </a:lnTo>
                <a:lnTo>
                  <a:pt x="0" y="1927352"/>
                </a:lnTo>
                <a:lnTo>
                  <a:pt x="534386" y="9387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5" name="Рисунок 168">
            <a:extLst>
              <a:ext uri="{FF2B5EF4-FFF2-40B4-BE49-F238E27FC236}">
                <a16:creationId xmlns="" xmlns:a16="http://schemas.microsoft.com/office/drawing/2014/main" id="{DE3844D9-A5B3-4CE3-B4D3-58154F8C95CA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786653" y="5021422"/>
            <a:ext cx="412025" cy="583831"/>
          </a:xfrm>
          <a:custGeom>
            <a:avLst/>
            <a:gdLst/>
            <a:ahLst/>
            <a:cxnLst/>
            <a:rect l="l" t="t" r="r" b="b"/>
            <a:pathLst>
              <a:path w="1909539" h="2705773">
                <a:moveTo>
                  <a:pt x="0" y="0"/>
                </a:moveTo>
                <a:lnTo>
                  <a:pt x="641263" y="0"/>
                </a:lnTo>
                <a:lnTo>
                  <a:pt x="945863" y="1086585"/>
                </a:lnTo>
                <a:lnTo>
                  <a:pt x="1266495" y="0"/>
                </a:lnTo>
                <a:lnTo>
                  <a:pt x="1909539" y="0"/>
                </a:lnTo>
                <a:lnTo>
                  <a:pt x="1123992" y="2249765"/>
                </a:lnTo>
                <a:lnTo>
                  <a:pt x="1090147" y="2331705"/>
                </a:lnTo>
                <a:cubicBezTo>
                  <a:pt x="978520" y="2581085"/>
                  <a:pt x="781391" y="2705773"/>
                  <a:pt x="498760" y="2705773"/>
                </a:cubicBezTo>
                <a:cubicBezTo>
                  <a:pt x="420384" y="2705773"/>
                  <a:pt x="337851" y="2693945"/>
                  <a:pt x="251161" y="2670287"/>
                </a:cubicBezTo>
                <a:lnTo>
                  <a:pt x="251161" y="2242639"/>
                </a:lnTo>
                <a:lnTo>
                  <a:pt x="329538" y="2242639"/>
                </a:lnTo>
                <a:cubicBezTo>
                  <a:pt x="413852" y="2242639"/>
                  <a:pt x="478275" y="2230459"/>
                  <a:pt x="522808" y="2206095"/>
                </a:cubicBezTo>
                <a:cubicBezTo>
                  <a:pt x="567340" y="2181733"/>
                  <a:pt x="600294" y="2138054"/>
                  <a:pt x="621669" y="2075060"/>
                </a:cubicBezTo>
                <a:lnTo>
                  <a:pt x="669764" y="194672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6" name="Рисунок 169">
            <a:extLst>
              <a:ext uri="{FF2B5EF4-FFF2-40B4-BE49-F238E27FC236}">
                <a16:creationId xmlns="" xmlns:a16="http://schemas.microsoft.com/office/drawing/2014/main" id="{51CE0B03-8EAE-4028-87F5-96D0532137B3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8147080" y="5021422"/>
            <a:ext cx="353220" cy="415869"/>
          </a:xfrm>
          <a:custGeom>
            <a:avLst/>
            <a:gdLst/>
            <a:ahLst/>
            <a:cxnLst/>
            <a:rect l="l" t="t" r="r" b="b"/>
            <a:pathLst>
              <a:path w="1637002" h="1927352">
                <a:moveTo>
                  <a:pt x="37406" y="0"/>
                </a:moveTo>
                <a:lnTo>
                  <a:pt x="1617408" y="0"/>
                </a:lnTo>
                <a:lnTo>
                  <a:pt x="1617408" y="324194"/>
                </a:lnTo>
                <a:lnTo>
                  <a:pt x="758828" y="1464217"/>
                </a:lnTo>
                <a:lnTo>
                  <a:pt x="1637002" y="1464217"/>
                </a:lnTo>
                <a:lnTo>
                  <a:pt x="1637002" y="1927352"/>
                </a:lnTo>
                <a:lnTo>
                  <a:pt x="0" y="1927352"/>
                </a:lnTo>
                <a:lnTo>
                  <a:pt x="0" y="1592470"/>
                </a:lnTo>
                <a:lnTo>
                  <a:pt x="855018" y="463134"/>
                </a:lnTo>
                <a:lnTo>
                  <a:pt x="37406" y="463134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2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kilkoma zdjęci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4">
            <a:extLst>
              <a:ext uri="{FF2B5EF4-FFF2-40B4-BE49-F238E27FC236}">
                <a16:creationId xmlns="" xmlns:a16="http://schemas.microsoft.com/office/drawing/2014/main" id="{CD15C7AB-04DB-41FB-B507-76A1764E7719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9592198" y="0"/>
            <a:ext cx="2599802" cy="3090628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20" name="Рисунок 4">
            <a:extLst>
              <a:ext uri="{FF2B5EF4-FFF2-40B4-BE49-F238E27FC236}">
                <a16:creationId xmlns="" xmlns:a16="http://schemas.microsoft.com/office/drawing/2014/main" id="{5564FD6B-748E-4580-803E-B0CC01AF8B5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9592198" y="3090629"/>
            <a:ext cx="2599802" cy="3177435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Рисунок 4">
            <a:extLst>
              <a:ext uri="{FF2B5EF4-FFF2-40B4-BE49-F238E27FC236}">
                <a16:creationId xmlns="" xmlns:a16="http://schemas.microsoft.com/office/drawing/2014/main" id="{D16B53D7-582F-4BC2-97BA-8CAC815CB9B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0" y="0"/>
            <a:ext cx="6096000" cy="6268064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Рисунок 4">
            <a:extLst>
              <a:ext uri="{FF2B5EF4-FFF2-40B4-BE49-F238E27FC236}">
                <a16:creationId xmlns="" xmlns:a16="http://schemas.microsoft.com/office/drawing/2014/main" id="{517C7B56-A041-4C32-93D2-8BE7BC45944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6095999" y="0"/>
            <a:ext cx="3496199" cy="3090629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14" name="Рисунок 4">
            <a:extLst>
              <a:ext uri="{FF2B5EF4-FFF2-40B4-BE49-F238E27FC236}">
                <a16:creationId xmlns="" xmlns:a16="http://schemas.microsoft.com/office/drawing/2014/main" id="{B9334BD1-A007-455A-AE39-7B2D0CB5E4D2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6096000" y="3090629"/>
            <a:ext cx="3496200" cy="3177435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DD15459-9319-4F7C-AB43-26EA7CD23E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651" y="1892653"/>
            <a:ext cx="8692343" cy="658380"/>
          </a:xfrm>
          <a:solidFill>
            <a:srgbClr val="E81E04"/>
          </a:solidFill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Energa" panose="02000503000000020004" pitchFamily="50" charset="-18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11" name="Symbol zastępczy daty 3">
            <a:extLst>
              <a:ext uri="{FF2B5EF4-FFF2-40B4-BE49-F238E27FC236}">
                <a16:creationId xmlns="" xmlns:a16="http://schemas.microsoft.com/office/drawing/2014/main" id="{9BB5735E-0BFA-436F-B964-9ED0109E4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4DAD85-2BC9-4C3E-BDCB-43AC01C6258E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12" name="Symbol zastępczy stopki 4">
            <a:extLst>
              <a:ext uri="{FF2B5EF4-FFF2-40B4-BE49-F238E27FC236}">
                <a16:creationId xmlns="" xmlns:a16="http://schemas.microsoft.com/office/drawing/2014/main" id="{6D2B04DE-CE44-4ECE-83C3-F2EB7C1B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E9259FEC-0045-49B3-8D89-2FB3B0C511D6}"/>
              </a:ext>
            </a:extLst>
          </p:cNvPr>
          <p:cNvSpPr/>
          <p:nvPr userDrawn="1"/>
        </p:nvSpPr>
        <p:spPr>
          <a:xfrm>
            <a:off x="11172304" y="6402704"/>
            <a:ext cx="465513" cy="365125"/>
          </a:xfrm>
          <a:prstGeom prst="rect">
            <a:avLst/>
          </a:prstGeom>
          <a:solidFill>
            <a:srgbClr val="64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32">
            <a:extLst>
              <a:ext uri="{FF2B5EF4-FFF2-40B4-BE49-F238E27FC236}">
                <a16:creationId xmlns="" xmlns:a16="http://schemas.microsoft.com/office/drawing/2014/main" id="{02B11A93-1EB7-46F8-8CE1-32BE652CB1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651" y="2683225"/>
            <a:ext cx="3875072" cy="407404"/>
          </a:xfrm>
          <a:solidFill>
            <a:srgbClr val="E81E04"/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216569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E46CF329-AB49-47CE-B880-78648DBE1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="" xmlns:a16="http://schemas.microsoft.com/office/drawing/2014/main" id="{4A60498E-4DCF-4B05-B9EC-120DABD88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FF1982-7115-4E3F-A953-46723818B7DF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="" xmlns:a16="http://schemas.microsoft.com/office/drawing/2014/main" id="{243BD854-74E3-4E38-952C-AF440ACED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30D7227F-0D17-46AD-ADB1-409707665B8F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="" xmlns:a16="http://schemas.microsoft.com/office/drawing/2014/main" id="{D9E5451F-DCB0-4C8E-A20B-F1289F55D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182" y="1195417"/>
            <a:ext cx="10295201" cy="4981546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Bef>
                <a:spcPts val="3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468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 2kolum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CC29763-152E-4F4C-98F7-DEAE9BF62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182" y="1195417"/>
            <a:ext cx="5073617" cy="49815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720A32D-D015-451D-93B7-D9E02981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195417"/>
            <a:ext cx="5072138" cy="49815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="" xmlns:a16="http://schemas.microsoft.com/office/drawing/2014/main" id="{7E6D97D4-1764-4288-8D14-F42AE9932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0194"/>
            <a:ext cx="10295218" cy="7366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="" xmlns:a16="http://schemas.microsoft.com/office/drawing/2014/main" id="{71359E52-35F6-40C3-8F51-701B391C021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BFDBD8-2550-43A5-8F03-F4ECAA8CF228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="" xmlns:a16="http://schemas.microsoft.com/office/drawing/2014/main" id="{319069FE-57A3-4DCC-9C32-4799E3B2A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E1752FB9-980D-47F8-9B75-AF60B1C94F62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5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 2kolumn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DB67665-8903-49D3-97E9-454CA590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191" y="1432322"/>
            <a:ext cx="505138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F2ACE28-CD48-4F17-924A-65E6B7E6A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6191" y="2256234"/>
            <a:ext cx="5051384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2000"/>
            </a:lvl1pPr>
            <a:lvl2pPr>
              <a:lnSpc>
                <a:spcPct val="100000"/>
              </a:lnSpc>
              <a:spcBef>
                <a:spcPts val="300"/>
              </a:spcBef>
              <a:defRPr sz="18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06C6FCA7-CA2D-4C1F-BB97-A212A1B80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2322"/>
            <a:ext cx="5072149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66E33494-CD0D-4522-B464-217B926E1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6234"/>
            <a:ext cx="5072149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defRPr sz="20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="" xmlns:a16="http://schemas.microsoft.com/office/drawing/2014/main" id="{0D94F61A-1E27-4CE5-BEF5-4DA356C3B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0194"/>
            <a:ext cx="10295225" cy="7366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9" name="Symbol zastępczy daty 3">
            <a:extLst>
              <a:ext uri="{FF2B5EF4-FFF2-40B4-BE49-F238E27FC236}">
                <a16:creationId xmlns="" xmlns:a16="http://schemas.microsoft.com/office/drawing/2014/main" id="{0F37E98F-BA31-4A22-BE38-32ECFC7326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E7F88-0BE4-49FD-AAE7-E46B9BBC7F66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13" name="Symbol zastępczy stopki 4">
            <a:extLst>
              <a:ext uri="{FF2B5EF4-FFF2-40B4-BE49-F238E27FC236}">
                <a16:creationId xmlns="" xmlns:a16="http://schemas.microsoft.com/office/drawing/2014/main" id="{670068DC-7655-4160-B934-2875B5A4D2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5FD00746-988E-4E9C-B08C-72B6E39CD7E1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6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czn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cxnSp>
        <p:nvCxnSpPr>
          <p:cNvPr id="6" name="Прямая соединительная линия 13">
            <a:extLst>
              <a:ext uri="{FF2B5EF4-FFF2-40B4-BE49-F238E27FC236}">
                <a16:creationId xmlns="" xmlns:a16="http://schemas.microsoft.com/office/drawing/2014/main" id="{3A4B37BA-9F44-4737-8E9E-C3D4A6D637AC}"/>
              </a:ext>
            </a:extLst>
          </p:cNvPr>
          <p:cNvCxnSpPr/>
          <p:nvPr userDrawn="1"/>
        </p:nvCxnSpPr>
        <p:spPr>
          <a:xfrm flipH="1">
            <a:off x="6096006" y="2290762"/>
            <a:ext cx="366713" cy="0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7CD68665-F6B9-4EDE-B18F-B4245A67083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781807" y="1740694"/>
            <a:ext cx="3543300" cy="31670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FE776148-9BAF-4F0B-9B90-E2365F9B9317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6781801" y="2268010"/>
            <a:ext cx="3543300" cy="1149581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9" name="Прямая соединительная линия 23">
            <a:extLst>
              <a:ext uri="{FF2B5EF4-FFF2-40B4-BE49-F238E27FC236}">
                <a16:creationId xmlns="" xmlns:a16="http://schemas.microsoft.com/office/drawing/2014/main" id="{0B8AB5FC-7AE2-4834-AF1D-77E866E97F4F}"/>
              </a:ext>
            </a:extLst>
          </p:cNvPr>
          <p:cNvCxnSpPr/>
          <p:nvPr userDrawn="1"/>
        </p:nvCxnSpPr>
        <p:spPr>
          <a:xfrm flipH="1">
            <a:off x="5727708" y="4570645"/>
            <a:ext cx="366713" cy="0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EC468258-67EE-441B-BC88-777CDE9991D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866906" y="4021373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3B371F2A-B04A-41FF-8BDF-E6569CB9609B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860408" y="4562633"/>
            <a:ext cx="3505993" cy="114072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Рисунок 12">
            <a:extLst>
              <a:ext uri="{FF2B5EF4-FFF2-40B4-BE49-F238E27FC236}">
                <a16:creationId xmlns="" xmlns:a16="http://schemas.microsoft.com/office/drawing/2014/main" id="{136849C3-4440-465A-B43B-7D4DEC4A05CC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3091804" y="1154641"/>
            <a:ext cx="2274597" cy="2274598"/>
          </a:xfrm>
          <a:custGeom>
            <a:avLst/>
            <a:gdLst>
              <a:gd name="connsiteX0" fmla="*/ 1498210 w 2996420"/>
              <a:gd name="connsiteY0" fmla="*/ 0 h 2996420"/>
              <a:gd name="connsiteX1" fmla="*/ 2996420 w 2996420"/>
              <a:gd name="connsiteY1" fmla="*/ 1498210 h 2996420"/>
              <a:gd name="connsiteX2" fmla="*/ 1498210 w 2996420"/>
              <a:gd name="connsiteY2" fmla="*/ 2996420 h 2996420"/>
              <a:gd name="connsiteX3" fmla="*/ 0 w 2996420"/>
              <a:gd name="connsiteY3" fmla="*/ 1498210 h 2996420"/>
              <a:gd name="connsiteX4" fmla="*/ 1498210 w 2996420"/>
              <a:gd name="connsiteY4" fmla="*/ 0 h 29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420" h="2996420">
                <a:moveTo>
                  <a:pt x="1498210" y="0"/>
                </a:moveTo>
                <a:cubicBezTo>
                  <a:pt x="2325649" y="0"/>
                  <a:pt x="2996420" y="670771"/>
                  <a:pt x="2996420" y="1498210"/>
                </a:cubicBezTo>
                <a:cubicBezTo>
                  <a:pt x="2996420" y="2325649"/>
                  <a:pt x="2325649" y="2996420"/>
                  <a:pt x="1498210" y="2996420"/>
                </a:cubicBezTo>
                <a:cubicBezTo>
                  <a:pt x="670771" y="2996420"/>
                  <a:pt x="0" y="2325649"/>
                  <a:pt x="0" y="1498210"/>
                </a:cubicBezTo>
                <a:cubicBezTo>
                  <a:pt x="0" y="670771"/>
                  <a:pt x="670771" y="0"/>
                  <a:pt x="149821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0BE6E6E-3C2F-4947-9C9E-BF4E7F5F9511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6781801" y="3440409"/>
            <a:ext cx="2274597" cy="2274598"/>
          </a:xfrm>
          <a:custGeom>
            <a:avLst/>
            <a:gdLst>
              <a:gd name="connsiteX0" fmla="*/ 1498210 w 2996420"/>
              <a:gd name="connsiteY0" fmla="*/ 0 h 2996420"/>
              <a:gd name="connsiteX1" fmla="*/ 2996420 w 2996420"/>
              <a:gd name="connsiteY1" fmla="*/ 1498210 h 2996420"/>
              <a:gd name="connsiteX2" fmla="*/ 1498210 w 2996420"/>
              <a:gd name="connsiteY2" fmla="*/ 2996420 h 2996420"/>
              <a:gd name="connsiteX3" fmla="*/ 0 w 2996420"/>
              <a:gd name="connsiteY3" fmla="*/ 1498210 h 2996420"/>
              <a:gd name="connsiteX4" fmla="*/ 1498210 w 2996420"/>
              <a:gd name="connsiteY4" fmla="*/ 0 h 29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420" h="2996420">
                <a:moveTo>
                  <a:pt x="1498210" y="0"/>
                </a:moveTo>
                <a:cubicBezTo>
                  <a:pt x="2325649" y="0"/>
                  <a:pt x="2996420" y="670771"/>
                  <a:pt x="2996420" y="1498210"/>
                </a:cubicBezTo>
                <a:cubicBezTo>
                  <a:pt x="2996420" y="2325649"/>
                  <a:pt x="2325649" y="2996420"/>
                  <a:pt x="1498210" y="2996420"/>
                </a:cubicBezTo>
                <a:cubicBezTo>
                  <a:pt x="670771" y="2996420"/>
                  <a:pt x="0" y="2325649"/>
                  <a:pt x="0" y="1498210"/>
                </a:cubicBezTo>
                <a:cubicBezTo>
                  <a:pt x="0" y="670771"/>
                  <a:pt x="670771" y="0"/>
                  <a:pt x="149821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9763F8A8-B64F-4CB3-BC80-ABA594BD6C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8186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czn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Рисунок 4">
            <a:extLst>
              <a:ext uri="{FF2B5EF4-FFF2-40B4-BE49-F238E27FC236}">
                <a16:creationId xmlns="" xmlns:a16="http://schemas.microsoft.com/office/drawing/2014/main" id="{4A68493B-6E63-47F7-B598-D04251FC75C8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1866900" y="1143010"/>
            <a:ext cx="3505200" cy="228600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Рисунок 4">
            <a:extLst>
              <a:ext uri="{FF2B5EF4-FFF2-40B4-BE49-F238E27FC236}">
                <a16:creationId xmlns="" xmlns:a16="http://schemas.microsoft.com/office/drawing/2014/main" id="{E91674BD-D07D-43C5-B453-80B1CB36BAD3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6819089" y="1142999"/>
            <a:ext cx="3505200" cy="228600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9B87F1A6-5D2A-428E-8ED7-554555DEEE77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866906" y="4021373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D90EE395-71C9-4564-9A7C-4FB71D95D097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866906" y="4574264"/>
            <a:ext cx="3505993" cy="114072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F8815655-C1A8-44B4-96F6-21DF239F62F8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6819089" y="4021373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4F90EFC7-E5AD-4A7A-A386-BC60BB23B93A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6819089" y="4574264"/>
            <a:ext cx="3505993" cy="114072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Symbol zastępczy tekstu 14">
            <a:extLst>
              <a:ext uri="{FF2B5EF4-FFF2-40B4-BE49-F238E27FC236}">
                <a16:creationId xmlns="" xmlns:a16="http://schemas.microsoft.com/office/drawing/2014/main" id="{B878E2E5-F62C-4277-93D1-EB435E17C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5265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czn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88E90-B844-4A56-B805-F6C0405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5DF6A4-1F38-4AFF-9599-7A47F671BD02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C0828164-955E-4047-AB1D-98B2F85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EC468258-67EE-441B-BC88-777CDE9991D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49117" y="4190705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3B371F2A-B04A-41FF-8BDF-E6569CB9609B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949117" y="4731875"/>
            <a:ext cx="3505993" cy="114072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Рисунок 12">
            <a:extLst>
              <a:ext uri="{FF2B5EF4-FFF2-40B4-BE49-F238E27FC236}">
                <a16:creationId xmlns="" xmlns:a16="http://schemas.microsoft.com/office/drawing/2014/main" id="{136849C3-4440-465A-B43B-7D4DEC4A05CC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344909" y="1555762"/>
            <a:ext cx="2274597" cy="2274598"/>
          </a:xfrm>
          <a:custGeom>
            <a:avLst/>
            <a:gdLst>
              <a:gd name="connsiteX0" fmla="*/ 1498210 w 2996420"/>
              <a:gd name="connsiteY0" fmla="*/ 0 h 2996420"/>
              <a:gd name="connsiteX1" fmla="*/ 2996420 w 2996420"/>
              <a:gd name="connsiteY1" fmla="*/ 1498210 h 2996420"/>
              <a:gd name="connsiteX2" fmla="*/ 1498210 w 2996420"/>
              <a:gd name="connsiteY2" fmla="*/ 2996420 h 2996420"/>
              <a:gd name="connsiteX3" fmla="*/ 0 w 2996420"/>
              <a:gd name="connsiteY3" fmla="*/ 1498210 h 2996420"/>
              <a:gd name="connsiteX4" fmla="*/ 1498210 w 2996420"/>
              <a:gd name="connsiteY4" fmla="*/ 0 h 29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420" h="2996420">
                <a:moveTo>
                  <a:pt x="1498210" y="0"/>
                </a:moveTo>
                <a:cubicBezTo>
                  <a:pt x="2325649" y="0"/>
                  <a:pt x="2996420" y="670771"/>
                  <a:pt x="2996420" y="1498210"/>
                </a:cubicBezTo>
                <a:cubicBezTo>
                  <a:pt x="2996420" y="2325649"/>
                  <a:pt x="2325649" y="2996420"/>
                  <a:pt x="1498210" y="2996420"/>
                </a:cubicBezTo>
                <a:cubicBezTo>
                  <a:pt x="670771" y="2996420"/>
                  <a:pt x="0" y="2325649"/>
                  <a:pt x="0" y="1498210"/>
                </a:cubicBezTo>
                <a:cubicBezTo>
                  <a:pt x="0" y="670771"/>
                  <a:pt x="670771" y="0"/>
                  <a:pt x="149821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10BE6E6E-3C2F-4947-9C9E-BF4E7F5F9511}"/>
              </a:ext>
            </a:extLst>
          </p:cNvPr>
          <p:cNvSpPr>
            <a:spLocks noGrp="1"/>
          </p:cNvSpPr>
          <p:nvPr>
            <p:ph type="pic" sz="quarter" idx="114"/>
          </p:nvPr>
        </p:nvSpPr>
        <p:spPr>
          <a:xfrm>
            <a:off x="5105050" y="1550664"/>
            <a:ext cx="2274597" cy="2274598"/>
          </a:xfrm>
          <a:custGeom>
            <a:avLst/>
            <a:gdLst>
              <a:gd name="connsiteX0" fmla="*/ 1498210 w 2996420"/>
              <a:gd name="connsiteY0" fmla="*/ 0 h 2996420"/>
              <a:gd name="connsiteX1" fmla="*/ 2996420 w 2996420"/>
              <a:gd name="connsiteY1" fmla="*/ 1498210 h 2996420"/>
              <a:gd name="connsiteX2" fmla="*/ 1498210 w 2996420"/>
              <a:gd name="connsiteY2" fmla="*/ 2996420 h 2996420"/>
              <a:gd name="connsiteX3" fmla="*/ 0 w 2996420"/>
              <a:gd name="connsiteY3" fmla="*/ 1498210 h 2996420"/>
              <a:gd name="connsiteX4" fmla="*/ 1498210 w 2996420"/>
              <a:gd name="connsiteY4" fmla="*/ 0 h 29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420" h="2996420">
                <a:moveTo>
                  <a:pt x="1498210" y="0"/>
                </a:moveTo>
                <a:cubicBezTo>
                  <a:pt x="2325649" y="0"/>
                  <a:pt x="2996420" y="670771"/>
                  <a:pt x="2996420" y="1498210"/>
                </a:cubicBezTo>
                <a:cubicBezTo>
                  <a:pt x="2996420" y="2325649"/>
                  <a:pt x="2325649" y="2996420"/>
                  <a:pt x="1498210" y="2996420"/>
                </a:cubicBezTo>
                <a:cubicBezTo>
                  <a:pt x="670771" y="2996420"/>
                  <a:pt x="0" y="2325649"/>
                  <a:pt x="0" y="1498210"/>
                </a:cubicBezTo>
                <a:cubicBezTo>
                  <a:pt x="0" y="670771"/>
                  <a:pt x="670771" y="0"/>
                  <a:pt x="149821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731BFAA9-ECF9-443E-861D-C818CE77903B}"/>
              </a:ext>
            </a:extLst>
          </p:cNvPr>
          <p:cNvSpPr txBox="1"/>
          <p:nvPr userDrawn="1"/>
        </p:nvSpPr>
        <p:spPr>
          <a:xfrm>
            <a:off x="11139789" y="6356349"/>
            <a:ext cx="649862" cy="3651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fld id="{A9202291-76CA-4B34-89D0-4D8BA66AA9B5}" type="slidenum">
              <a:rPr lang="pl-PL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исунок 12">
            <a:extLst>
              <a:ext uri="{FF2B5EF4-FFF2-40B4-BE49-F238E27FC236}">
                <a16:creationId xmlns="" xmlns:a16="http://schemas.microsoft.com/office/drawing/2014/main" id="{0A4A4728-BD23-4BFF-BFC2-8B3A633C1F56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8865192" y="1550664"/>
            <a:ext cx="2274597" cy="2274598"/>
          </a:xfrm>
          <a:custGeom>
            <a:avLst/>
            <a:gdLst>
              <a:gd name="connsiteX0" fmla="*/ 1498210 w 2996420"/>
              <a:gd name="connsiteY0" fmla="*/ 0 h 2996420"/>
              <a:gd name="connsiteX1" fmla="*/ 2996420 w 2996420"/>
              <a:gd name="connsiteY1" fmla="*/ 1498210 h 2996420"/>
              <a:gd name="connsiteX2" fmla="*/ 1498210 w 2996420"/>
              <a:gd name="connsiteY2" fmla="*/ 2996420 h 2996420"/>
              <a:gd name="connsiteX3" fmla="*/ 0 w 2996420"/>
              <a:gd name="connsiteY3" fmla="*/ 1498210 h 2996420"/>
              <a:gd name="connsiteX4" fmla="*/ 1498210 w 2996420"/>
              <a:gd name="connsiteY4" fmla="*/ 0 h 299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420" h="2996420">
                <a:moveTo>
                  <a:pt x="1498210" y="0"/>
                </a:moveTo>
                <a:cubicBezTo>
                  <a:pt x="2325649" y="0"/>
                  <a:pt x="2996420" y="670771"/>
                  <a:pt x="2996420" y="1498210"/>
                </a:cubicBezTo>
                <a:cubicBezTo>
                  <a:pt x="2996420" y="2325649"/>
                  <a:pt x="2325649" y="2996420"/>
                  <a:pt x="1498210" y="2996420"/>
                </a:cubicBezTo>
                <a:cubicBezTo>
                  <a:pt x="670771" y="2996420"/>
                  <a:pt x="0" y="2325649"/>
                  <a:pt x="0" y="1498210"/>
                </a:cubicBezTo>
                <a:cubicBezTo>
                  <a:pt x="0" y="670771"/>
                  <a:pt x="670771" y="0"/>
                  <a:pt x="149821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05C0A92D-7008-484E-93F4-ECC4940326FE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596885" y="4190705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E87F7FC4-7361-4361-8B77-A74BAE9F43F2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4596885" y="4731875"/>
            <a:ext cx="3505993" cy="114072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29D97343-2C48-400B-A774-B33DF6368968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243855" y="4190705"/>
            <a:ext cx="3505201" cy="324304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NAGŁÓWEK</a:t>
            </a:r>
            <a:endParaRPr lang="en-US" dirty="0"/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7E88CEC1-D5E7-4F61-9D53-3EE8724649BD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243855" y="4731875"/>
            <a:ext cx="3505993" cy="1140726"/>
          </a:xfrm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200" b="0" spc="0" baseline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ymbol zastępczy tekstu 14">
            <a:extLst>
              <a:ext uri="{FF2B5EF4-FFF2-40B4-BE49-F238E27FC236}">
                <a16:creationId xmlns="" xmlns:a16="http://schemas.microsoft.com/office/drawing/2014/main" id="{A7C8FEF3-2285-4A93-B2EF-0001CA0C8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120" y="288132"/>
            <a:ext cx="10295201" cy="795338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latin typeface="Energa" panose="02000503000000020004" pitchFamily="50" charset="-18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7267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C1AACBB-031B-44F0-9C63-3682EE79CB51}"/>
              </a:ext>
            </a:extLst>
          </p:cNvPr>
          <p:cNvSpPr/>
          <p:nvPr userDrawn="1"/>
        </p:nvSpPr>
        <p:spPr>
          <a:xfrm>
            <a:off x="0" y="6281910"/>
            <a:ext cx="12192000" cy="576090"/>
          </a:xfrm>
          <a:prstGeom prst="rect">
            <a:avLst/>
          </a:prstGeom>
          <a:solidFill>
            <a:srgbClr val="64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138CB969-6039-45F7-B63A-A7AB31C0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0" y="-130146"/>
            <a:ext cx="10295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Tytuł slajdu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43CF155-6181-475F-A440-F55AF0CC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120" y="1577020"/>
            <a:ext cx="102952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daty 3">
            <a:extLst>
              <a:ext uri="{FF2B5EF4-FFF2-40B4-BE49-F238E27FC236}">
                <a16:creationId xmlns="" xmlns:a16="http://schemas.microsoft.com/office/drawing/2014/main" id="{205A92AD-1357-43E8-832A-9E31505B7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4644" y="6402704"/>
            <a:ext cx="1450258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B95F01-B3AC-4B26-83D3-CE6BDD4CA46F}" type="datetime1">
              <a:rPr lang="pl-PL" smtClean="0"/>
              <a:pPr/>
              <a:t>24.03.2021</a:t>
            </a:fld>
            <a:endParaRPr lang="pl-PL" dirty="0"/>
          </a:p>
        </p:txBody>
      </p:sp>
      <p:sp>
        <p:nvSpPr>
          <p:cNvPr id="11" name="Symbol zastępczy stopki 4">
            <a:extLst>
              <a:ext uri="{FF2B5EF4-FFF2-40B4-BE49-F238E27FC236}">
                <a16:creationId xmlns="" xmlns:a16="http://schemas.microsoft.com/office/drawing/2014/main" id="{D1010C23-9681-433E-ADEF-86C1F2245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7487" y="6402704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88A6473-2B6A-4A0F-AE37-478D933C51D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49120" y="6281910"/>
            <a:ext cx="3145971" cy="5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4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75" r:id="rId9"/>
    <p:sldLayoutId id="2147483658" r:id="rId10"/>
    <p:sldLayoutId id="2147483670" r:id="rId11"/>
    <p:sldLayoutId id="2147483671" r:id="rId12"/>
    <p:sldLayoutId id="2147483672" r:id="rId13"/>
    <p:sldLayoutId id="2147483659" r:id="rId14"/>
    <p:sldLayoutId id="2147483660" r:id="rId15"/>
    <p:sldLayoutId id="2147483668" r:id="rId16"/>
    <p:sldLayoutId id="2147483669" r:id="rId17"/>
    <p:sldLayoutId id="2147483661" r:id="rId18"/>
    <p:sldLayoutId id="2147483662" r:id="rId19"/>
    <p:sldLayoutId id="2147483664" r:id="rId20"/>
    <p:sldLayoutId id="2147483665" r:id="rId21"/>
    <p:sldLayoutId id="2147483666" r:id="rId22"/>
    <p:sldLayoutId id="2147483667" r:id="rId23"/>
    <p:sldLayoutId id="214748367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Energa" panose="02000503000000020004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49BE94D-B513-4210-A3D1-0723C1A8D9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Grzegorz Wałdoch</a:t>
            </a:r>
          </a:p>
        </p:txBody>
      </p:sp>
      <p:sp>
        <p:nvSpPr>
          <p:cNvPr id="10" name="Tytuł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sz="quarter" idx="8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11406"/>
          <a:stretch>
            <a:fillRect/>
          </a:stretch>
        </p:blipFill>
        <p:spPr/>
      </p:pic>
      <p:sp>
        <p:nvSpPr>
          <p:cNvPr id="13" name="Tytuł 2">
            <a:extLst>
              <a:ext uri="{FF2B5EF4-FFF2-40B4-BE49-F238E27FC236}">
                <a16:creationId xmlns="" xmlns:a16="http://schemas.microsoft.com/office/drawing/2014/main" id="{9E84382E-5362-48F6-9098-3B74F56B2F97}"/>
              </a:ext>
            </a:extLst>
          </p:cNvPr>
          <p:cNvSpPr txBox="1">
            <a:spLocks/>
          </p:cNvSpPr>
          <p:nvPr/>
        </p:nvSpPr>
        <p:spPr>
          <a:xfrm>
            <a:off x="1100051" y="2045053"/>
            <a:ext cx="8692343" cy="658380"/>
          </a:xfrm>
          <a:prstGeom prst="rect">
            <a:avLst/>
          </a:prstGeom>
          <a:solidFill>
            <a:srgbClr val="E81E0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Energa" panose="02000503000000020004" pitchFamily="50" charset="-18"/>
                <a:ea typeface="+mj-ea"/>
                <a:cs typeface="+mj-cs"/>
              </a:defRPr>
            </a:lvl1pPr>
          </a:lstStyle>
          <a:p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Agregacja mocy w koncernie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multienergetycznym</a:t>
            </a:r>
            <a:endParaRPr lang="pl-P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ymbol zastępczy tekstu 3">
            <a:extLst>
              <a:ext uri="{FF2B5EF4-FFF2-40B4-BE49-F238E27FC236}">
                <a16:creationId xmlns="" xmlns:a16="http://schemas.microsoft.com/office/drawing/2014/main" id="{249BE94D-B513-4210-A3D1-0723C1A8D9C1}"/>
              </a:ext>
            </a:extLst>
          </p:cNvPr>
          <p:cNvSpPr txBox="1">
            <a:spLocks/>
          </p:cNvSpPr>
          <p:nvPr/>
        </p:nvSpPr>
        <p:spPr>
          <a:xfrm>
            <a:off x="1100051" y="2835625"/>
            <a:ext cx="3875072" cy="407404"/>
          </a:xfrm>
          <a:prstGeom prst="rect">
            <a:avLst/>
          </a:prstGeom>
          <a:solidFill>
            <a:srgbClr val="E81E04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Energa" panose="02000503000000020004" pitchFamily="50" charset="-18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Grzegorz Wałdoch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>
            <a:extLst>
              <a:ext uri="{FF2B5EF4-FFF2-40B4-BE49-F238E27FC236}">
                <a16:creationId xmlns="" xmlns:a16="http://schemas.microsoft.com/office/drawing/2014/main" id="{A9E44C67-B53C-4FEF-8806-2C075E7C9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Obszary komercjalizacji mocy jutro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4D6AE7B0-C434-44F7-87B6-D39B7D5E56AA}"/>
              </a:ext>
            </a:extLst>
          </p:cNvPr>
          <p:cNvSpPr txBox="1"/>
          <p:nvPr/>
        </p:nvSpPr>
        <p:spPr>
          <a:xfrm>
            <a:off x="453118" y="1196713"/>
            <a:ext cx="939655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Polscy uczestnicy </a:t>
            </a:r>
            <a:r>
              <a:rPr lang="pl-PL" sz="1600" kern="0" dirty="0" err="1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OneNet</a:t>
            </a:r>
            <a:r>
              <a:rPr lang="pl-PL" sz="1600" kern="0" dirty="0" smtClea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Enspirion, Energa Operator, Polskie Sieci Elektroenergetyczne, Narodowe Centrum Badań Jądrowych, </a:t>
            </a:r>
            <a:r>
              <a:rPr lang="pl-PL" sz="1600" kern="0" dirty="0" err="1" smtClea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pl-PL" sz="1600" kern="0" dirty="0" smtClea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Technologies.</a:t>
            </a:r>
            <a:endParaRPr lang="pl-PL" sz="1600" kern="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optymalizacja pracy systemu energetycznego przy wykorzystaniu mechanizmów rynkowych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i sprawdzenie w praktyce narzędzi, które umożliwią wspólne podejście do zagadnienia elastyczności sieci energetycznych na skalę Europy.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600" kern="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szczególnie istotne m.in. z punktu widzenia rosnącej roli OZE.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D3165A22-270A-4FA1-97C0-541962F5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729" y="1310552"/>
            <a:ext cx="2535892" cy="71312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1A536A25-01FF-4A25-AE9A-9BA159F2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80" b="27504"/>
          <a:stretch/>
        </p:blipFill>
        <p:spPr>
          <a:xfrm>
            <a:off x="770218" y="3513475"/>
            <a:ext cx="10210800" cy="998882"/>
          </a:xfrm>
          <a:prstGeom prst="rect">
            <a:avLst/>
          </a:prstGeom>
        </p:spPr>
      </p:pic>
      <p:sp>
        <p:nvSpPr>
          <p:cNvPr id="30" name="Symbol zastępczy tekstu 1">
            <a:extLst>
              <a:ext uri="{FF2B5EF4-FFF2-40B4-BE49-F238E27FC236}">
                <a16:creationId xmlns="" xmlns:a16="http://schemas.microsoft.com/office/drawing/2014/main" id="{1ACA97F1-D45F-4788-87DC-D06589D72F0E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968994" y="4552114"/>
            <a:ext cx="2092260" cy="324304"/>
          </a:xfrm>
        </p:spPr>
        <p:txBody>
          <a:bodyPr/>
          <a:lstStyle/>
          <a:p>
            <a:pPr algn="ctr"/>
            <a:r>
              <a:rPr lang="pl-PL" sz="2000" b="0" kern="1200" dirty="0">
                <a:solidFill>
                  <a:schemeClr val="tx1"/>
                </a:solidFill>
                <a:latin typeface="Energa" panose="02000503000000020004" pitchFamily="50" charset="-18"/>
              </a:rPr>
              <a:t>Baza wiedzy</a:t>
            </a:r>
          </a:p>
        </p:txBody>
      </p:sp>
      <p:sp>
        <p:nvSpPr>
          <p:cNvPr id="31" name="Symbol zastępczy tekstu 1">
            <a:extLst>
              <a:ext uri="{FF2B5EF4-FFF2-40B4-BE49-F238E27FC236}">
                <a16:creationId xmlns="" xmlns:a16="http://schemas.microsoft.com/office/drawing/2014/main" id="{ECA262CA-8DD9-4D22-BD29-9372DD3C1395}"/>
              </a:ext>
            </a:extLst>
          </p:cNvPr>
          <p:cNvSpPr txBox="1">
            <a:spLocks/>
          </p:cNvSpPr>
          <p:nvPr/>
        </p:nvSpPr>
        <p:spPr>
          <a:xfrm>
            <a:off x="9176263" y="4552114"/>
            <a:ext cx="2092260" cy="3243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0" kern="1200" dirty="0">
                <a:solidFill>
                  <a:schemeClr val="tx1"/>
                </a:solidFill>
                <a:latin typeface="Energa" panose="02000503000000020004" pitchFamily="50" charset="-18"/>
              </a:rPr>
              <a:t>Platforma GRIFON</a:t>
            </a:r>
          </a:p>
        </p:txBody>
      </p:sp>
      <p:sp>
        <p:nvSpPr>
          <p:cNvPr id="32" name="Symbol zastępczy tekstu 1">
            <a:extLst>
              <a:ext uri="{FF2B5EF4-FFF2-40B4-BE49-F238E27FC236}">
                <a16:creationId xmlns="" xmlns:a16="http://schemas.microsoft.com/office/drawing/2014/main" id="{DA1297A9-5622-4582-A408-B58316C11E0E}"/>
              </a:ext>
            </a:extLst>
          </p:cNvPr>
          <p:cNvSpPr txBox="1">
            <a:spLocks/>
          </p:cNvSpPr>
          <p:nvPr/>
        </p:nvSpPr>
        <p:spPr>
          <a:xfrm>
            <a:off x="6138249" y="4552114"/>
            <a:ext cx="2738436" cy="3243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0" kern="1200" dirty="0">
                <a:solidFill>
                  <a:schemeClr val="tx1"/>
                </a:solidFill>
                <a:latin typeface="Energa" panose="02000503000000020004" pitchFamily="50" charset="-18"/>
              </a:rPr>
              <a:t>Konsorcjum europejskie</a:t>
            </a:r>
          </a:p>
        </p:txBody>
      </p:sp>
      <p:sp>
        <p:nvSpPr>
          <p:cNvPr id="33" name="Symbol zastępczy tekstu 1">
            <a:extLst>
              <a:ext uri="{FF2B5EF4-FFF2-40B4-BE49-F238E27FC236}">
                <a16:creationId xmlns="" xmlns:a16="http://schemas.microsoft.com/office/drawing/2014/main" id="{5CE3B2C9-977D-4512-AF0B-EA0F64F855CC}"/>
              </a:ext>
            </a:extLst>
          </p:cNvPr>
          <p:cNvSpPr txBox="1">
            <a:spLocks/>
          </p:cNvSpPr>
          <p:nvPr/>
        </p:nvSpPr>
        <p:spPr>
          <a:xfrm>
            <a:off x="3276121" y="4552114"/>
            <a:ext cx="2647261" cy="3243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0" kern="1200" dirty="0">
                <a:solidFill>
                  <a:schemeClr val="tx1"/>
                </a:solidFill>
                <a:latin typeface="Energa" panose="02000503000000020004" pitchFamily="50" charset="-18"/>
              </a:rPr>
              <a:t>Klastry demonstracyjne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="" xmlns:a16="http://schemas.microsoft.com/office/drawing/2014/main" id="{73CA2C15-97CC-4285-82C1-2F38094E599A}"/>
              </a:ext>
            </a:extLst>
          </p:cNvPr>
          <p:cNvSpPr txBox="1"/>
          <p:nvPr/>
        </p:nvSpPr>
        <p:spPr>
          <a:xfrm>
            <a:off x="9165412" y="5192456"/>
            <a:ext cx="2103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ctr">
              <a:spcBef>
                <a:spcPts val="300"/>
              </a:spcBef>
              <a:defRPr sz="1400" ker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Wspólna platforma umożliwi dialog ze wszystkimi interesariuszami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="" xmlns:a16="http://schemas.microsoft.com/office/drawing/2014/main" id="{A3AA1B48-E20C-4691-B3E5-5FD3BDD25427}"/>
              </a:ext>
            </a:extLst>
          </p:cNvPr>
          <p:cNvSpPr txBox="1"/>
          <p:nvPr/>
        </p:nvSpPr>
        <p:spPr>
          <a:xfrm>
            <a:off x="6222997" y="5189883"/>
            <a:ext cx="2707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ctr">
              <a:spcBef>
                <a:spcPts val="300"/>
              </a:spcBef>
              <a:defRPr sz="1400" ker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Ponad 70 zaangażowanych podmiotów z 21 krajów Unii Europejskiej, całkowity budżet ponad 28 mln euro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="" xmlns:a16="http://schemas.microsoft.com/office/drawing/2014/main" id="{1AEFF590-AF09-46E0-8B26-931B63AEAE9D}"/>
              </a:ext>
            </a:extLst>
          </p:cNvPr>
          <p:cNvSpPr txBox="1"/>
          <p:nvPr/>
        </p:nvSpPr>
        <p:spPr>
          <a:xfrm>
            <a:off x="3168687" y="5189884"/>
            <a:ext cx="2862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ctr">
              <a:spcBef>
                <a:spcPts val="300"/>
              </a:spcBef>
              <a:defRPr sz="1400" ker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15 krajów europejskich zaangażowanych w demonstrację </a:t>
            </a:r>
            <a:r>
              <a:rPr lang="pl-PL" dirty="0" err="1"/>
              <a:t>OneNet</a:t>
            </a:r>
            <a:r>
              <a:rPr lang="pl-PL" dirty="0"/>
              <a:t> na poziomie regionalnym i transgranicznym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="" xmlns:a16="http://schemas.microsoft.com/office/drawing/2014/main" id="{BA68D7A2-8AA5-4F3B-9864-2AEE72CF3255}"/>
              </a:ext>
            </a:extLst>
          </p:cNvPr>
          <p:cNvSpPr txBox="1"/>
          <p:nvPr/>
        </p:nvSpPr>
        <p:spPr>
          <a:xfrm>
            <a:off x="968994" y="5189882"/>
            <a:ext cx="2000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ctr">
              <a:spcBef>
                <a:spcPts val="300"/>
              </a:spcBef>
              <a:defRPr sz="1600" kern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1400" dirty="0" err="1"/>
              <a:t>OneNet</a:t>
            </a:r>
            <a:r>
              <a:rPr lang="pl-PL" sz="1400" dirty="0"/>
              <a:t> łączy wiedzę i technologię opracowaną w innych projektach H2020</a:t>
            </a:r>
          </a:p>
        </p:txBody>
      </p:sp>
    </p:spTree>
    <p:extLst>
      <p:ext uri="{BB962C8B-B14F-4D97-AF65-F5344CB8AC3E}">
        <p14:creationId xmlns:p14="http://schemas.microsoft.com/office/powerpoint/2010/main" val="13193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66BBEC86-B686-4D1C-8B72-AF26406EB701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7870195" y="1691272"/>
            <a:ext cx="3505201" cy="324304"/>
          </a:xfrm>
        </p:spPr>
        <p:txBody>
          <a:bodyPr/>
          <a:lstStyle/>
          <a:p>
            <a:r>
              <a:rPr lang="pl-PL" dirty="0"/>
              <a:t>Do kogo kierujemy DSR?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9B86E83-AE86-4F97-A85C-5FB92E9D46B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7366614" y="2237910"/>
            <a:ext cx="4512364" cy="3263734"/>
          </a:xfrm>
        </p:spPr>
        <p:txBody>
          <a:bodyPr/>
          <a:lstStyle/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Do wszystkich odbiorców przemysłowych, którzy mogą: </a:t>
            </a:r>
          </a:p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przesunąć część produkcji na inne pory dnia w stosunku do swojego standardowego grafiku,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incydentalnie zredukować pobór energii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Wytworzyć energię z posiadanych własnych źródeł.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="" xmlns:a16="http://schemas.microsoft.com/office/drawing/2014/main" id="{190A6FC1-FE5E-41E2-8056-AA8ACA9EB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Porównanie programów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33764"/>
              </p:ext>
            </p:extLst>
          </p:nvPr>
        </p:nvGraphicFramePr>
        <p:xfrm>
          <a:off x="313022" y="1899091"/>
          <a:ext cx="6778323" cy="305981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95899">
                  <a:extLst>
                    <a:ext uri="{9D8B030D-6E8A-4147-A177-3AD203B41FA5}">
                      <a16:colId xmlns="" xmlns:a16="http://schemas.microsoft.com/office/drawing/2014/main" val="3225041319"/>
                    </a:ext>
                  </a:extLst>
                </a:gridCol>
                <a:gridCol w="2693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8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70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Istotne zmienne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1E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Rynek Mocy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1E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Interwencyjna Redukcji Poboru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1E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Warunek uczestnictwa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Obligo redukcji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Dobrowolność przystąpienia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7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Wynagrodzenie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 gotowość i wykonanie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 wykonanie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7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Wywołanie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na 8 godzin przed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 dniu</a:t>
                      </a:r>
                      <a:r>
                        <a:rPr lang="pl-PL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poprzedzającym</a:t>
                      </a:r>
                      <a:endParaRPr lang="pl-P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70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Kontraktacja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Umowy nawet do 2025 roku</a:t>
                      </a:r>
                      <a:endParaRPr lang="pl-P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2021.04.01 – 2022.03.31</a:t>
                      </a:r>
                      <a:endParaRPr lang="pl-P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85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Wykluczenia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Brak możliwości łączenia różnych systemów</a:t>
                      </a:r>
                      <a:r>
                        <a:rPr lang="pl-PL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wsparcia</a:t>
                      </a:r>
                      <a:endParaRPr lang="pl-PL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IRP</a:t>
                      </a:r>
                      <a:r>
                        <a:rPr lang="pl-PL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nie jest traktowana jako pomoc państwa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1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="" xmlns:a16="http://schemas.microsoft.com/office/drawing/2014/main" id="{190A6FC1-FE5E-41E2-8056-AA8ACA9EB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Narzędzia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tekstu 2">
            <a:extLst>
              <a:ext uri="{FF2B5EF4-FFF2-40B4-BE49-F238E27FC236}">
                <a16:creationId xmlns="" xmlns:a16="http://schemas.microsoft.com/office/drawing/2014/main" id="{AE7CDA3F-8F28-4991-819D-C57208CA3613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729751" y="1431293"/>
            <a:ext cx="3505201" cy="324304"/>
          </a:xfrm>
        </p:spPr>
        <p:txBody>
          <a:bodyPr/>
          <a:lstStyle/>
          <a:p>
            <a:r>
              <a:rPr lang="pl-PL" dirty="0"/>
              <a:t>Autorska Platforma DSR</a:t>
            </a:r>
          </a:p>
        </p:txBody>
      </p:sp>
      <p:sp>
        <p:nvSpPr>
          <p:cNvPr id="14" name="Symbol zastępczy tekstu 1">
            <a:extLst>
              <a:ext uri="{FF2B5EF4-FFF2-40B4-BE49-F238E27FC236}">
                <a16:creationId xmlns="" xmlns:a16="http://schemas.microsoft.com/office/drawing/2014/main" id="{DC0262AC-23D0-49DE-A373-B8363F68C055}"/>
              </a:ext>
            </a:extLst>
          </p:cNvPr>
          <p:cNvSpPr txBox="1">
            <a:spLocks/>
          </p:cNvSpPr>
          <p:nvPr/>
        </p:nvSpPr>
        <p:spPr>
          <a:xfrm>
            <a:off x="7555539" y="1431293"/>
            <a:ext cx="3622880" cy="299203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b="1" kern="0" spc="0" baseline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Autorska Aplikacja mobilna: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AA62D14F-4528-4264-B07C-D4B500BFE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4" t="34283" r="18111" b="18856"/>
          <a:stretch/>
        </p:blipFill>
        <p:spPr>
          <a:xfrm>
            <a:off x="7007816" y="1927105"/>
            <a:ext cx="4442451" cy="39243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62" y="2103420"/>
            <a:ext cx="6420124" cy="37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8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11410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="" xmlns:a16="http://schemas.microsoft.com/office/drawing/2014/main" id="{9E84382E-5362-48F6-9098-3B74F56B2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Dziękuję za Uwagę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49BE94D-B513-4210-A3D1-0723C1A8D9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/>
          </a:bodyPr>
          <a:lstStyle/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</a:rPr>
              <a:t>Grzegorz.Waldoch@Enspirion.pl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6A8AD65-126A-4772-8AA9-970EB404F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Nowe możliwości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dla DSR w Enspirion</a:t>
            </a:r>
          </a:p>
        </p:txBody>
      </p:sp>
      <p:sp>
        <p:nvSpPr>
          <p:cNvPr id="8" name="Prostokąt 7"/>
          <p:cNvSpPr/>
          <p:nvPr/>
        </p:nvSpPr>
        <p:spPr>
          <a:xfrm>
            <a:off x="11178419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079" y="1466838"/>
            <a:ext cx="4920750" cy="307732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F48EB317-DA68-41A7-945C-509538C304B5}"/>
              </a:ext>
            </a:extLst>
          </p:cNvPr>
          <p:cNvSpPr txBox="1"/>
          <p:nvPr/>
        </p:nvSpPr>
        <p:spPr>
          <a:xfrm>
            <a:off x="251918" y="1814204"/>
            <a:ext cx="11338393" cy="405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E81E04"/>
              </a:buClr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Rok 2020 był przełomowy: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Zakończenie Programu Gwarantowanego w DSR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Pierwsze demonstracje DSR na potrzeby Rynku Mocy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ENSPIRION z ENERGA w zintegrowanej Grupie ORLEN 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Agregacja ENSPIRION poszerzona o kolejne jednostki wytwórcze i znaczące moce MW.</a:t>
            </a:r>
          </a:p>
          <a:p>
            <a:pPr>
              <a:lnSpc>
                <a:spcPct val="250000"/>
              </a:lnSpc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15B8755-4233-4A22-B8C2-81246A0FF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87" r="49036" b="31943"/>
          <a:stretch/>
        </p:blipFill>
        <p:spPr>
          <a:xfrm>
            <a:off x="8861545" y="1796022"/>
            <a:ext cx="1043818" cy="5918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1A4B5E34-214D-4CB6-9FD6-8937365A69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59"/>
          <a:stretch/>
        </p:blipFill>
        <p:spPr>
          <a:xfrm>
            <a:off x="10510353" y="1253718"/>
            <a:ext cx="924946" cy="10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8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C00D8DA1-3317-4E3E-9D9C-110EF4BB8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Zróżnicowany charakter mocy w Grupie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9" name="Sześciokąt 8">
            <a:extLst>
              <a:ext uri="{FF2B5EF4-FFF2-40B4-BE49-F238E27FC236}">
                <a16:creationId xmlns="" xmlns:a16="http://schemas.microsoft.com/office/drawing/2014/main" id="{BC42E979-9672-4F9D-B8C8-E566D715D876}"/>
              </a:ext>
            </a:extLst>
          </p:cNvPr>
          <p:cNvSpPr/>
          <p:nvPr/>
        </p:nvSpPr>
        <p:spPr>
          <a:xfrm>
            <a:off x="1418232" y="1189860"/>
            <a:ext cx="1060704" cy="914400"/>
          </a:xfrm>
          <a:prstGeom prst="hexagon">
            <a:avLst/>
          </a:prstGeom>
          <a:gradFill>
            <a:gsLst>
              <a:gs pos="0">
                <a:srgbClr val="990099"/>
              </a:gs>
              <a:gs pos="100000">
                <a:srgbClr val="660033"/>
              </a:gs>
            </a:gsLst>
          </a:gradFill>
          <a:ln>
            <a:solidFill>
              <a:srgbClr val="99009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196 MW</a:t>
            </a:r>
          </a:p>
        </p:txBody>
      </p:sp>
      <p:sp>
        <p:nvSpPr>
          <p:cNvPr id="10" name="Sześciokąt 9">
            <a:extLst>
              <a:ext uri="{FF2B5EF4-FFF2-40B4-BE49-F238E27FC236}">
                <a16:creationId xmlns="" xmlns:a16="http://schemas.microsoft.com/office/drawing/2014/main" id="{1A841D0B-FECA-4F62-B600-6A80FB257743}"/>
              </a:ext>
            </a:extLst>
          </p:cNvPr>
          <p:cNvSpPr/>
          <p:nvPr/>
        </p:nvSpPr>
        <p:spPr>
          <a:xfrm>
            <a:off x="1405706" y="2221183"/>
            <a:ext cx="1060704" cy="914400"/>
          </a:xfrm>
          <a:prstGeom prst="hexagon">
            <a:avLst/>
          </a:prstGeom>
          <a:gradFill>
            <a:gsLst>
              <a:gs pos="0">
                <a:srgbClr val="990099"/>
              </a:gs>
              <a:gs pos="100000">
                <a:srgbClr val="660033"/>
              </a:gs>
            </a:gsLst>
          </a:gradFill>
          <a:ln>
            <a:solidFill>
              <a:srgbClr val="99009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196 MW</a:t>
            </a:r>
          </a:p>
        </p:txBody>
      </p:sp>
      <p:sp>
        <p:nvSpPr>
          <p:cNvPr id="11" name="Sześciokąt 10">
            <a:extLst>
              <a:ext uri="{FF2B5EF4-FFF2-40B4-BE49-F238E27FC236}">
                <a16:creationId xmlns="" xmlns:a16="http://schemas.microsoft.com/office/drawing/2014/main" id="{3AB89B18-34E6-4C21-A4C7-7E1286DAAF3C}"/>
              </a:ext>
            </a:extLst>
          </p:cNvPr>
          <p:cNvSpPr/>
          <p:nvPr/>
        </p:nvSpPr>
        <p:spPr>
          <a:xfrm>
            <a:off x="2355083" y="2678383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25,6 MW</a:t>
            </a:r>
          </a:p>
        </p:txBody>
      </p:sp>
      <p:sp>
        <p:nvSpPr>
          <p:cNvPr id="12" name="Sześciokąt 11">
            <a:extLst>
              <a:ext uri="{FF2B5EF4-FFF2-40B4-BE49-F238E27FC236}">
                <a16:creationId xmlns="" xmlns:a16="http://schemas.microsoft.com/office/drawing/2014/main" id="{B34DFA7D-85A2-4F7F-B73D-96F207A327E4}"/>
              </a:ext>
            </a:extLst>
          </p:cNvPr>
          <p:cNvSpPr/>
          <p:nvPr/>
        </p:nvSpPr>
        <p:spPr>
          <a:xfrm>
            <a:off x="1405706" y="3217666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25,6 MW</a:t>
            </a:r>
          </a:p>
        </p:txBody>
      </p:sp>
      <p:sp>
        <p:nvSpPr>
          <p:cNvPr id="13" name="Sześciokąt 12">
            <a:extLst>
              <a:ext uri="{FF2B5EF4-FFF2-40B4-BE49-F238E27FC236}">
                <a16:creationId xmlns="" xmlns:a16="http://schemas.microsoft.com/office/drawing/2014/main" id="{D11DE191-7F6D-4D3C-962B-B5476FDE6654}"/>
              </a:ext>
            </a:extLst>
          </p:cNvPr>
          <p:cNvSpPr/>
          <p:nvPr/>
        </p:nvSpPr>
        <p:spPr>
          <a:xfrm>
            <a:off x="2370774" y="3699486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25,6 MW</a:t>
            </a:r>
          </a:p>
        </p:txBody>
      </p:sp>
      <p:sp>
        <p:nvSpPr>
          <p:cNvPr id="14" name="Sześciokąt 13">
            <a:extLst>
              <a:ext uri="{FF2B5EF4-FFF2-40B4-BE49-F238E27FC236}">
                <a16:creationId xmlns="" xmlns:a16="http://schemas.microsoft.com/office/drawing/2014/main" id="{0D024BAA-BFFB-4C2E-982B-C0799007CCC9}"/>
              </a:ext>
            </a:extLst>
          </p:cNvPr>
          <p:cNvSpPr/>
          <p:nvPr/>
        </p:nvSpPr>
        <p:spPr>
          <a:xfrm>
            <a:off x="3304460" y="1221135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49,6 MW</a:t>
            </a:r>
          </a:p>
        </p:txBody>
      </p:sp>
      <p:sp>
        <p:nvSpPr>
          <p:cNvPr id="15" name="Sześciokąt 14">
            <a:extLst>
              <a:ext uri="{FF2B5EF4-FFF2-40B4-BE49-F238E27FC236}">
                <a16:creationId xmlns="" xmlns:a16="http://schemas.microsoft.com/office/drawing/2014/main" id="{6351D0C5-2508-4E0C-9027-FE58F0A2610B}"/>
              </a:ext>
            </a:extLst>
          </p:cNvPr>
          <p:cNvSpPr/>
          <p:nvPr/>
        </p:nvSpPr>
        <p:spPr>
          <a:xfrm>
            <a:off x="3304460" y="2220116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49,6 MW</a:t>
            </a:r>
          </a:p>
        </p:txBody>
      </p:sp>
      <p:sp>
        <p:nvSpPr>
          <p:cNvPr id="16" name="Sześciokąt 15">
            <a:extLst>
              <a:ext uri="{FF2B5EF4-FFF2-40B4-BE49-F238E27FC236}">
                <a16:creationId xmlns="" xmlns:a16="http://schemas.microsoft.com/office/drawing/2014/main" id="{668CC129-3D7F-4BF1-9C0C-B0DB0CE66008}"/>
              </a:ext>
            </a:extLst>
          </p:cNvPr>
          <p:cNvSpPr/>
          <p:nvPr/>
        </p:nvSpPr>
        <p:spPr>
          <a:xfrm>
            <a:off x="3304460" y="3218735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49,6 MW</a:t>
            </a:r>
          </a:p>
        </p:txBody>
      </p:sp>
      <p:sp>
        <p:nvSpPr>
          <p:cNvPr id="17" name="Sześciokąt 16">
            <a:extLst>
              <a:ext uri="{FF2B5EF4-FFF2-40B4-BE49-F238E27FC236}">
                <a16:creationId xmlns="" xmlns:a16="http://schemas.microsoft.com/office/drawing/2014/main" id="{588F5E36-97BA-4AAB-8567-9F1C05E41E6E}"/>
              </a:ext>
            </a:extLst>
          </p:cNvPr>
          <p:cNvSpPr/>
          <p:nvPr/>
        </p:nvSpPr>
        <p:spPr>
          <a:xfrm>
            <a:off x="4253837" y="1720445"/>
            <a:ext cx="1060704" cy="914400"/>
          </a:xfrm>
          <a:prstGeom prst="hexagon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389 MW</a:t>
            </a:r>
          </a:p>
        </p:txBody>
      </p:sp>
      <p:sp>
        <p:nvSpPr>
          <p:cNvPr id="18" name="Sześciokąt 17">
            <a:extLst>
              <a:ext uri="{FF2B5EF4-FFF2-40B4-BE49-F238E27FC236}">
                <a16:creationId xmlns="" xmlns:a16="http://schemas.microsoft.com/office/drawing/2014/main" id="{CB4ABF5F-5D3B-4970-845B-9EAB60CA5EF5}"/>
              </a:ext>
            </a:extLst>
          </p:cNvPr>
          <p:cNvSpPr/>
          <p:nvPr/>
        </p:nvSpPr>
        <p:spPr>
          <a:xfrm>
            <a:off x="4257735" y="2719064"/>
            <a:ext cx="1060704" cy="914400"/>
          </a:xfrm>
          <a:prstGeom prst="hexagon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351 MW</a:t>
            </a:r>
          </a:p>
        </p:txBody>
      </p:sp>
      <p:sp>
        <p:nvSpPr>
          <p:cNvPr id="19" name="Sześciokąt 18">
            <a:extLst>
              <a:ext uri="{FF2B5EF4-FFF2-40B4-BE49-F238E27FC236}">
                <a16:creationId xmlns="" xmlns:a16="http://schemas.microsoft.com/office/drawing/2014/main" id="{662DB7F1-EF43-4BCA-9C6B-680BAD5922C1}"/>
              </a:ext>
            </a:extLst>
          </p:cNvPr>
          <p:cNvSpPr/>
          <p:nvPr/>
        </p:nvSpPr>
        <p:spPr>
          <a:xfrm>
            <a:off x="5836146" y="1716850"/>
            <a:ext cx="1060704" cy="9144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50 MW</a:t>
            </a:r>
          </a:p>
        </p:txBody>
      </p:sp>
      <p:sp>
        <p:nvSpPr>
          <p:cNvPr id="20" name="Sześciokąt 19">
            <a:extLst>
              <a:ext uri="{FF2B5EF4-FFF2-40B4-BE49-F238E27FC236}">
                <a16:creationId xmlns="" xmlns:a16="http://schemas.microsoft.com/office/drawing/2014/main" id="{8F0D9E7D-6311-446B-A78F-E4DA1EE963ED}"/>
              </a:ext>
            </a:extLst>
          </p:cNvPr>
          <p:cNvSpPr/>
          <p:nvPr/>
        </p:nvSpPr>
        <p:spPr>
          <a:xfrm>
            <a:off x="5836146" y="2716732"/>
            <a:ext cx="1060704" cy="9144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50 MW</a:t>
            </a:r>
          </a:p>
        </p:txBody>
      </p:sp>
      <p:sp>
        <p:nvSpPr>
          <p:cNvPr id="21" name="Sześciokąt 20">
            <a:extLst>
              <a:ext uri="{FF2B5EF4-FFF2-40B4-BE49-F238E27FC236}">
                <a16:creationId xmlns="" xmlns:a16="http://schemas.microsoft.com/office/drawing/2014/main" id="{72E9FB30-4C16-4311-8E39-1650CA745DCA}"/>
              </a:ext>
            </a:extLst>
          </p:cNvPr>
          <p:cNvSpPr/>
          <p:nvPr/>
        </p:nvSpPr>
        <p:spPr>
          <a:xfrm>
            <a:off x="5836146" y="3716614"/>
            <a:ext cx="1060704" cy="9144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50 MW</a:t>
            </a:r>
          </a:p>
        </p:txBody>
      </p:sp>
      <p:sp>
        <p:nvSpPr>
          <p:cNvPr id="22" name="Sześciokąt 21">
            <a:extLst>
              <a:ext uri="{FF2B5EF4-FFF2-40B4-BE49-F238E27FC236}">
                <a16:creationId xmlns="" xmlns:a16="http://schemas.microsoft.com/office/drawing/2014/main" id="{4A286551-9C23-47E2-8F70-C27F9862FBC7}"/>
              </a:ext>
            </a:extLst>
          </p:cNvPr>
          <p:cNvSpPr/>
          <p:nvPr/>
        </p:nvSpPr>
        <p:spPr>
          <a:xfrm>
            <a:off x="6785523" y="2216791"/>
            <a:ext cx="1060704" cy="9144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50 MW</a:t>
            </a:r>
          </a:p>
        </p:txBody>
      </p:sp>
      <p:sp>
        <p:nvSpPr>
          <p:cNvPr id="23" name="Sześciokąt 22">
            <a:extLst>
              <a:ext uri="{FF2B5EF4-FFF2-40B4-BE49-F238E27FC236}">
                <a16:creationId xmlns="" xmlns:a16="http://schemas.microsoft.com/office/drawing/2014/main" id="{96A70B62-1E15-4CF5-8381-D7B106B4B03B}"/>
              </a:ext>
            </a:extLst>
          </p:cNvPr>
          <p:cNvSpPr/>
          <p:nvPr/>
        </p:nvSpPr>
        <p:spPr>
          <a:xfrm>
            <a:off x="2358981" y="1700412"/>
            <a:ext cx="1060704" cy="914400"/>
          </a:xfrm>
          <a:prstGeom prst="hexagon">
            <a:avLst/>
          </a:prstGeom>
          <a:gradFill>
            <a:gsLst>
              <a:gs pos="0">
                <a:srgbClr val="990099"/>
              </a:gs>
              <a:gs pos="100000">
                <a:srgbClr val="660033"/>
              </a:gs>
            </a:gsLst>
          </a:gradFill>
          <a:ln>
            <a:solidFill>
              <a:srgbClr val="99009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196 MW</a:t>
            </a:r>
          </a:p>
        </p:txBody>
      </p:sp>
      <p:sp>
        <p:nvSpPr>
          <p:cNvPr id="24" name="Sześciokąt 23">
            <a:extLst>
              <a:ext uri="{FF2B5EF4-FFF2-40B4-BE49-F238E27FC236}">
                <a16:creationId xmlns="" xmlns:a16="http://schemas.microsoft.com/office/drawing/2014/main" id="{3FECE8BB-ECF9-4ECA-9887-0BC44F8C0A12}"/>
              </a:ext>
            </a:extLst>
          </p:cNvPr>
          <p:cNvSpPr/>
          <p:nvPr/>
        </p:nvSpPr>
        <p:spPr>
          <a:xfrm>
            <a:off x="4257735" y="3716614"/>
            <a:ext cx="1060704" cy="9144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Energa"/>
                <a:ea typeface="Verdana" panose="020B0604030504040204" pitchFamily="34" charset="0"/>
              </a:rPr>
              <a:t>14</a:t>
            </a:r>
            <a:br>
              <a:rPr lang="pl-PL" sz="1200" dirty="0">
                <a:latin typeface="Energa"/>
                <a:ea typeface="Verdana" panose="020B0604030504040204" pitchFamily="34" charset="0"/>
              </a:rPr>
            </a:br>
            <a:r>
              <a:rPr lang="pl-PL" sz="1200" dirty="0">
                <a:latin typeface="Energa"/>
                <a:ea typeface="Verdana" panose="020B0604030504040204" pitchFamily="34" charset="0"/>
              </a:rPr>
              <a:t>MW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="" xmlns:a16="http://schemas.microsoft.com/office/drawing/2014/main" id="{42A61798-0439-4700-8EB2-E7D782E0E2EC}"/>
              </a:ext>
            </a:extLst>
          </p:cNvPr>
          <p:cNvGrpSpPr/>
          <p:nvPr/>
        </p:nvGrpSpPr>
        <p:grpSpPr>
          <a:xfrm>
            <a:off x="9433914" y="1831132"/>
            <a:ext cx="1800000" cy="1800000"/>
            <a:chOff x="7202773" y="2212005"/>
            <a:chExt cx="1800000" cy="1800000"/>
          </a:xfrm>
          <a:solidFill>
            <a:srgbClr val="646363"/>
          </a:solidFill>
        </p:grpSpPr>
        <p:sp>
          <p:nvSpPr>
            <p:cNvPr id="26" name="Elipsa 71">
              <a:extLst>
                <a:ext uri="{FF2B5EF4-FFF2-40B4-BE49-F238E27FC236}">
                  <a16:creationId xmlns="" xmlns:a16="http://schemas.microsoft.com/office/drawing/2014/main" id="{320EA386-0AEC-4DD7-B298-E3AC2155F5FD}"/>
                </a:ext>
              </a:extLst>
            </p:cNvPr>
            <p:cNvSpPr/>
            <p:nvPr/>
          </p:nvSpPr>
          <p:spPr>
            <a:xfrm>
              <a:off x="7202773" y="2212005"/>
              <a:ext cx="1800000" cy="18000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latin typeface="Energa"/>
                <a:ea typeface="Verdana" panose="020B0604030504040204" pitchFamily="34" charset="0"/>
              </a:endParaRP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="" xmlns:a16="http://schemas.microsoft.com/office/drawing/2014/main" id="{DDF1A111-CBED-4700-A0A5-EBE673A32620}"/>
                </a:ext>
              </a:extLst>
            </p:cNvPr>
            <p:cNvSpPr txBox="1"/>
            <p:nvPr/>
          </p:nvSpPr>
          <p:spPr>
            <a:xfrm>
              <a:off x="7420535" y="2927339"/>
              <a:ext cx="136447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bg1">
                      <a:lumMod val="95000"/>
                    </a:schemeClr>
                  </a:solidFill>
                  <a:latin typeface="Energa"/>
                  <a:ea typeface="Verdana" panose="020B0604030504040204" pitchFamily="34" charset="0"/>
                </a:rPr>
                <a:t>1767,6 MW</a:t>
              </a:r>
            </a:p>
          </p:txBody>
        </p:sp>
      </p:grpSp>
      <p:pic>
        <p:nvPicPr>
          <p:cNvPr id="2050" name="Obraz 7">
            <a:extLst>
              <a:ext uri="{FF2B5EF4-FFF2-40B4-BE49-F238E27FC236}">
                <a16:creationId xmlns="" xmlns:a16="http://schemas.microsoft.com/office/drawing/2014/main" id="{61840FD5-67FE-48F6-86DE-9292D02F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5" y="5174562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4">
            <a:extLst>
              <a:ext uri="{FF2B5EF4-FFF2-40B4-BE49-F238E27FC236}">
                <a16:creationId xmlns="" xmlns:a16="http://schemas.microsoft.com/office/drawing/2014/main" id="{7C8F55C2-A35E-4408-BDF0-9EA48E26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34" y="5228377"/>
            <a:ext cx="2226708" cy="5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anner_2018_wet" descr="topemployer">
            <a:extLst>
              <a:ext uri="{FF2B5EF4-FFF2-40B4-BE49-F238E27FC236}">
                <a16:creationId xmlns="" xmlns:a16="http://schemas.microsoft.com/office/drawing/2014/main" id="{6B9E8AEF-2C9C-43EB-AC1B-465B6B130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t="10480" r="48657" b="16663"/>
          <a:stretch/>
        </p:blipFill>
        <p:spPr bwMode="auto">
          <a:xfrm>
            <a:off x="5955760" y="5140496"/>
            <a:ext cx="90102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996999D-A7BE-4748-89B1-4ACB7379EB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4153" r="9351" b="11902"/>
          <a:stretch/>
        </p:blipFill>
        <p:spPr>
          <a:xfrm>
            <a:off x="7501959" y="4521231"/>
            <a:ext cx="2425149" cy="13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="" xmlns:a16="http://schemas.microsoft.com/office/drawing/2014/main" id="{D5A4F6FD-66A6-4E2E-9224-C55A7C213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Platforma WORM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494" y="1432265"/>
            <a:ext cx="3701479" cy="44654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D8B507D8-680A-407D-AB5F-A7B4D9F0BD31}"/>
              </a:ext>
            </a:extLst>
          </p:cNvPr>
          <p:cNvSpPr txBox="1"/>
          <p:nvPr/>
        </p:nvSpPr>
        <p:spPr>
          <a:xfrm>
            <a:off x="543031" y="1878657"/>
            <a:ext cx="9722137" cy="414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Pierwsza w Polsce Platforma Rynku Wtórnego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Zachowanie pełnej anonimowości Użytkownika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Dostęp tylko dla certyfikowanych uczestników Rynku Mocy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Darmowa rejestracja i zamieszczenie oferty zakupu/sprzedaży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Najszybszy dostęp do mocy z Grupy Orlen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77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6A8AD65-126A-4772-8AA9-970EB404F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Enspirion</a:t>
            </a:r>
            <a:r>
              <a:rPr lang="pl-PL" sz="2400" dirty="0">
                <a:latin typeface="Energa"/>
                <a:ea typeface="Verdana" panose="020B0604030504040204" pitchFamily="34" charset="0"/>
              </a:rPr>
              <a:t> – najstarszy polski agregator DSR</a:t>
            </a:r>
          </a:p>
        </p:txBody>
      </p:sp>
      <p:sp>
        <p:nvSpPr>
          <p:cNvPr id="8" name="Prostokąt 7"/>
          <p:cNvSpPr/>
          <p:nvPr/>
        </p:nvSpPr>
        <p:spPr>
          <a:xfrm>
            <a:off x="11178419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Straight Connector 43">
            <a:extLst>
              <a:ext uri="{FF2B5EF4-FFF2-40B4-BE49-F238E27FC236}">
                <a16:creationId xmlns="" xmlns:a16="http://schemas.microsoft.com/office/drawing/2014/main" id="{2D74A9F9-781A-4ECD-868A-7290F14C399D}"/>
              </a:ext>
            </a:extLst>
          </p:cNvPr>
          <p:cNvCxnSpPr>
            <a:cxnSpLocks/>
          </p:cNvCxnSpPr>
          <p:nvPr/>
        </p:nvCxnSpPr>
        <p:spPr>
          <a:xfrm>
            <a:off x="555041" y="4551102"/>
            <a:ext cx="10796949" cy="211"/>
          </a:xfrm>
          <a:prstGeom prst="line">
            <a:avLst/>
          </a:prstGeom>
          <a:ln w="19050">
            <a:solidFill>
              <a:schemeClr val="tx1"/>
            </a:solidFill>
            <a:headEnd type="oval" w="lg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96">
            <a:extLst>
              <a:ext uri="{FF2B5EF4-FFF2-40B4-BE49-F238E27FC236}">
                <a16:creationId xmlns="" xmlns:a16="http://schemas.microsoft.com/office/drawing/2014/main" id="{31022632-53B8-4189-94B6-C9B49ACC9662}"/>
              </a:ext>
            </a:extLst>
          </p:cNvPr>
          <p:cNvSpPr/>
          <p:nvPr/>
        </p:nvSpPr>
        <p:spPr>
          <a:xfrm>
            <a:off x="2877401" y="4467803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val 96">
            <a:extLst>
              <a:ext uri="{FF2B5EF4-FFF2-40B4-BE49-F238E27FC236}">
                <a16:creationId xmlns="" xmlns:a16="http://schemas.microsoft.com/office/drawing/2014/main" id="{0961F535-F7DC-42FE-B4FE-A251113611A4}"/>
              </a:ext>
            </a:extLst>
          </p:cNvPr>
          <p:cNvSpPr/>
          <p:nvPr/>
        </p:nvSpPr>
        <p:spPr>
          <a:xfrm>
            <a:off x="3750739" y="4471349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val 96">
            <a:extLst>
              <a:ext uri="{FF2B5EF4-FFF2-40B4-BE49-F238E27FC236}">
                <a16:creationId xmlns="" xmlns:a16="http://schemas.microsoft.com/office/drawing/2014/main" id="{6061857D-783C-4466-9DA2-CBE9CD0ACFD6}"/>
              </a:ext>
            </a:extLst>
          </p:cNvPr>
          <p:cNvSpPr/>
          <p:nvPr/>
        </p:nvSpPr>
        <p:spPr>
          <a:xfrm>
            <a:off x="6829039" y="4469361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96">
            <a:extLst>
              <a:ext uri="{FF2B5EF4-FFF2-40B4-BE49-F238E27FC236}">
                <a16:creationId xmlns="" xmlns:a16="http://schemas.microsoft.com/office/drawing/2014/main" id="{842097AA-1CA6-4F93-9A1B-024379554AB6}"/>
              </a:ext>
            </a:extLst>
          </p:cNvPr>
          <p:cNvSpPr/>
          <p:nvPr/>
        </p:nvSpPr>
        <p:spPr>
          <a:xfrm>
            <a:off x="7899916" y="4478424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val 96">
            <a:extLst>
              <a:ext uri="{FF2B5EF4-FFF2-40B4-BE49-F238E27FC236}">
                <a16:creationId xmlns="" xmlns:a16="http://schemas.microsoft.com/office/drawing/2014/main" id="{A632B4D1-192D-4B00-821A-C745012DDC65}"/>
              </a:ext>
            </a:extLst>
          </p:cNvPr>
          <p:cNvSpPr/>
          <p:nvPr/>
        </p:nvSpPr>
        <p:spPr>
          <a:xfrm>
            <a:off x="8891677" y="4483598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="" xmlns:a16="http://schemas.microsoft.com/office/drawing/2014/main" id="{8A4848E8-494A-438F-9FF9-915662B7E0F2}"/>
              </a:ext>
            </a:extLst>
          </p:cNvPr>
          <p:cNvGrpSpPr/>
          <p:nvPr/>
        </p:nvGrpSpPr>
        <p:grpSpPr>
          <a:xfrm>
            <a:off x="1954320" y="1582269"/>
            <a:ext cx="4245228" cy="3914068"/>
            <a:chOff x="1523095" y="1055926"/>
            <a:chExt cx="4245228" cy="3914068"/>
          </a:xfrm>
        </p:grpSpPr>
        <p:grpSp>
          <p:nvGrpSpPr>
            <p:cNvPr id="15" name="Grupa 14">
              <a:extLst>
                <a:ext uri="{FF2B5EF4-FFF2-40B4-BE49-F238E27FC236}">
                  <a16:creationId xmlns="" xmlns:a16="http://schemas.microsoft.com/office/drawing/2014/main" id="{2415AB35-A47D-4C2E-8482-40E3FE505D98}"/>
                </a:ext>
              </a:extLst>
            </p:cNvPr>
            <p:cNvGrpSpPr/>
            <p:nvPr/>
          </p:nvGrpSpPr>
          <p:grpSpPr>
            <a:xfrm>
              <a:off x="1637684" y="4216813"/>
              <a:ext cx="4130639" cy="753181"/>
              <a:chOff x="5061" y="2332742"/>
              <a:chExt cx="1882954" cy="753181"/>
            </a:xfrm>
            <a:solidFill>
              <a:srgbClr val="297FB8"/>
            </a:solidFill>
          </p:grpSpPr>
          <p:sp>
            <p:nvSpPr>
              <p:cNvPr id="39" name="Pagon 67">
                <a:extLst>
                  <a:ext uri="{FF2B5EF4-FFF2-40B4-BE49-F238E27FC236}">
                    <a16:creationId xmlns="" xmlns:a16="http://schemas.microsoft.com/office/drawing/2014/main" id="{A5FB0D7E-A7A2-4151-90D1-C1DAB3942838}"/>
                  </a:ext>
                </a:extLst>
              </p:cNvPr>
              <p:cNvSpPr/>
              <p:nvPr/>
            </p:nvSpPr>
            <p:spPr>
              <a:xfrm>
                <a:off x="5061" y="2332742"/>
                <a:ext cx="1882954" cy="753181"/>
              </a:xfrm>
              <a:prstGeom prst="chevron">
                <a:avLst/>
              </a:prstGeom>
              <a:solidFill>
                <a:srgbClr val="E81E04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0" name="Pagon 4">
                <a:extLst>
                  <a:ext uri="{FF2B5EF4-FFF2-40B4-BE49-F238E27FC236}">
                    <a16:creationId xmlns="" xmlns:a16="http://schemas.microsoft.com/office/drawing/2014/main" id="{0C02E858-6309-4A60-B042-1E386D41D81A}"/>
                  </a:ext>
                </a:extLst>
              </p:cNvPr>
              <p:cNvSpPr/>
              <p:nvPr/>
            </p:nvSpPr>
            <p:spPr>
              <a:xfrm>
                <a:off x="381652" y="2332742"/>
                <a:ext cx="1129773" cy="75318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4011" tIns="28004" rIns="28004" bIns="28004" numCol="1" spcCol="1270" anchor="ctr" anchorCtr="0">
                <a:no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Program Gwarantowany</a:t>
                </a:r>
                <a:endPara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="" xmlns:a16="http://schemas.microsoft.com/office/drawing/2014/main" id="{5DCFF4AA-0CC0-44AF-BF1B-89B2322B9779}"/>
                </a:ext>
              </a:extLst>
            </p:cNvPr>
            <p:cNvGrpSpPr/>
            <p:nvPr/>
          </p:nvGrpSpPr>
          <p:grpSpPr>
            <a:xfrm>
              <a:off x="1523095" y="1055926"/>
              <a:ext cx="3937928" cy="3049573"/>
              <a:chOff x="1523095" y="1055926"/>
              <a:chExt cx="3937928" cy="3049573"/>
            </a:xfrm>
          </p:grpSpPr>
          <p:sp>
            <p:nvSpPr>
              <p:cNvPr id="17" name="Rectangle 78">
                <a:extLst>
                  <a:ext uri="{FF2B5EF4-FFF2-40B4-BE49-F238E27FC236}">
                    <a16:creationId xmlns="" xmlns:a16="http://schemas.microsoft.com/office/drawing/2014/main" id="{61D7B32E-29FF-46E9-BE94-AC7897D8C81A}"/>
                  </a:ext>
                </a:extLst>
              </p:cNvPr>
              <p:cNvSpPr/>
              <p:nvPr/>
            </p:nvSpPr>
            <p:spPr>
              <a:xfrm>
                <a:off x="1523095" y="2815433"/>
                <a:ext cx="1089401" cy="253916"/>
              </a:xfrm>
              <a:prstGeom prst="rect">
                <a:avLst/>
              </a:prstGeom>
            </p:spPr>
            <p:txBody>
              <a:bodyPr wrap="none" rIns="0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pl-PL" sz="105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137/100 MW</a:t>
                </a:r>
                <a:endParaRPr lang="en-US" sz="105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8" name="Rectangle 79">
                <a:extLst>
                  <a:ext uri="{FF2B5EF4-FFF2-40B4-BE49-F238E27FC236}">
                    <a16:creationId xmlns="" xmlns:a16="http://schemas.microsoft.com/office/drawing/2014/main" id="{18A72B62-9758-4C60-9415-7FA8F37E77C0}"/>
                  </a:ext>
                </a:extLst>
              </p:cNvPr>
              <p:cNvSpPr/>
              <p:nvPr/>
            </p:nvSpPr>
            <p:spPr>
              <a:xfrm>
                <a:off x="2397440" y="1895611"/>
                <a:ext cx="1089401" cy="253916"/>
              </a:xfrm>
              <a:prstGeom prst="rect">
                <a:avLst/>
              </a:prstGeom>
            </p:spPr>
            <p:txBody>
              <a:bodyPr wrap="none" rIns="0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05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340/360 MW</a:t>
                </a:r>
                <a:endParaRPr lang="en-US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Rectangle 80">
                <a:extLst>
                  <a:ext uri="{FF2B5EF4-FFF2-40B4-BE49-F238E27FC236}">
                    <a16:creationId xmlns="" xmlns:a16="http://schemas.microsoft.com/office/drawing/2014/main" id="{CD7BC568-C1B7-4A95-9C57-FF0B23E0BEAA}"/>
                  </a:ext>
                </a:extLst>
              </p:cNvPr>
              <p:cNvSpPr/>
              <p:nvPr/>
            </p:nvSpPr>
            <p:spPr>
              <a:xfrm>
                <a:off x="3288978" y="1065628"/>
                <a:ext cx="1089401" cy="253916"/>
              </a:xfrm>
              <a:prstGeom prst="rect">
                <a:avLst/>
              </a:prstGeom>
            </p:spPr>
            <p:txBody>
              <a:bodyPr wrap="none" rIns="0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05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519/588 MW</a:t>
                </a:r>
                <a:endParaRPr lang="en-US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" name="Group 37">
                <a:extLst>
                  <a:ext uri="{FF2B5EF4-FFF2-40B4-BE49-F238E27FC236}">
                    <a16:creationId xmlns="" xmlns:a16="http://schemas.microsoft.com/office/drawing/2014/main" id="{CC70B130-1441-40CD-A6F6-B699E0368702}"/>
                  </a:ext>
                </a:extLst>
              </p:cNvPr>
              <p:cNvGrpSpPr/>
              <p:nvPr/>
            </p:nvGrpSpPr>
            <p:grpSpPr>
              <a:xfrm>
                <a:off x="1637684" y="3135025"/>
                <a:ext cx="867928" cy="817647"/>
                <a:chOff x="1534352" y="3429000"/>
                <a:chExt cx="867928" cy="2172812"/>
              </a:xfrm>
            </p:grpSpPr>
            <p:cxnSp>
              <p:nvCxnSpPr>
                <p:cNvPr id="37" name="Straight Connector 20">
                  <a:extLst>
                    <a:ext uri="{FF2B5EF4-FFF2-40B4-BE49-F238E27FC236}">
                      <a16:creationId xmlns="" xmlns:a16="http://schemas.microsoft.com/office/drawing/2014/main" id="{2D30B011-2DE2-454D-8D7D-9B1D7DFE532F}"/>
                    </a:ext>
                  </a:extLst>
                </p:cNvPr>
                <p:cNvCxnSpPr/>
                <p:nvPr/>
              </p:nvCxnSpPr>
              <p:spPr>
                <a:xfrm>
                  <a:off x="2402280" y="3429000"/>
                  <a:ext cx="0" cy="2172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23">
                  <a:extLst>
                    <a:ext uri="{FF2B5EF4-FFF2-40B4-BE49-F238E27FC236}">
                      <a16:creationId xmlns="" xmlns:a16="http://schemas.microsoft.com/office/drawing/2014/main" id="{6E16D988-A8F7-41AD-A3D6-5E2C6645E10B}"/>
                    </a:ext>
                  </a:extLst>
                </p:cNvPr>
                <p:cNvCxnSpPr/>
                <p:nvPr/>
              </p:nvCxnSpPr>
              <p:spPr>
                <a:xfrm>
                  <a:off x="1534352" y="3433182"/>
                  <a:ext cx="86792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91">
                <a:extLst>
                  <a:ext uri="{FF2B5EF4-FFF2-40B4-BE49-F238E27FC236}">
                    <a16:creationId xmlns="" xmlns:a16="http://schemas.microsoft.com/office/drawing/2014/main" id="{C7119A73-3400-495D-AC2B-C896F3111723}"/>
                  </a:ext>
                </a:extLst>
              </p:cNvPr>
              <p:cNvGrpSpPr/>
              <p:nvPr/>
            </p:nvGrpSpPr>
            <p:grpSpPr>
              <a:xfrm>
                <a:off x="2533084" y="2220144"/>
                <a:ext cx="867928" cy="1753024"/>
                <a:chOff x="1534352" y="1860142"/>
                <a:chExt cx="867928" cy="3741670"/>
              </a:xfrm>
            </p:grpSpPr>
            <p:cxnSp>
              <p:nvCxnSpPr>
                <p:cNvPr id="35" name="Straight Connector 93">
                  <a:extLst>
                    <a:ext uri="{FF2B5EF4-FFF2-40B4-BE49-F238E27FC236}">
                      <a16:creationId xmlns="" xmlns:a16="http://schemas.microsoft.com/office/drawing/2014/main" id="{76DF50D8-4137-4413-865C-7DC194878E94}"/>
                    </a:ext>
                  </a:extLst>
                </p:cNvPr>
                <p:cNvCxnSpPr/>
                <p:nvPr/>
              </p:nvCxnSpPr>
              <p:spPr>
                <a:xfrm>
                  <a:off x="2402280" y="1860142"/>
                  <a:ext cx="0" cy="37416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94">
                  <a:extLst>
                    <a:ext uri="{FF2B5EF4-FFF2-40B4-BE49-F238E27FC236}">
                      <a16:creationId xmlns="" xmlns:a16="http://schemas.microsoft.com/office/drawing/2014/main" id="{45F7AE86-2E01-46BE-B439-698EA8F8DB59}"/>
                    </a:ext>
                  </a:extLst>
                </p:cNvPr>
                <p:cNvCxnSpPr/>
                <p:nvPr/>
              </p:nvCxnSpPr>
              <p:spPr>
                <a:xfrm>
                  <a:off x="1534352" y="1860142"/>
                  <a:ext cx="86792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95">
                <a:extLst>
                  <a:ext uri="{FF2B5EF4-FFF2-40B4-BE49-F238E27FC236}">
                    <a16:creationId xmlns="" xmlns:a16="http://schemas.microsoft.com/office/drawing/2014/main" id="{616469C9-1A16-41E3-8DEF-562048004224}"/>
                  </a:ext>
                </a:extLst>
              </p:cNvPr>
              <p:cNvGrpSpPr/>
              <p:nvPr/>
            </p:nvGrpSpPr>
            <p:grpSpPr>
              <a:xfrm>
                <a:off x="3456481" y="1392302"/>
                <a:ext cx="1002766" cy="2706551"/>
                <a:chOff x="1534352" y="2898019"/>
                <a:chExt cx="944062" cy="2893811"/>
              </a:xfrm>
            </p:grpSpPr>
            <p:sp>
              <p:nvSpPr>
                <p:cNvPr id="32" name="Oval 96">
                  <a:extLst>
                    <a:ext uri="{FF2B5EF4-FFF2-40B4-BE49-F238E27FC236}">
                      <a16:creationId xmlns="" xmlns:a16="http://schemas.microsoft.com/office/drawing/2014/main" id="{9C2134E0-54C1-4F35-879F-3B3F27FAFFBF}"/>
                    </a:ext>
                  </a:extLst>
                </p:cNvPr>
                <p:cNvSpPr/>
                <p:nvPr/>
              </p:nvSpPr>
              <p:spPr>
                <a:xfrm>
                  <a:off x="2342844" y="5637867"/>
                  <a:ext cx="135570" cy="153963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l-P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cxnSp>
              <p:nvCxnSpPr>
                <p:cNvPr id="33" name="Straight Connector 97">
                  <a:extLst>
                    <a:ext uri="{FF2B5EF4-FFF2-40B4-BE49-F238E27FC236}">
                      <a16:creationId xmlns="" xmlns:a16="http://schemas.microsoft.com/office/drawing/2014/main" id="{67D4DF9A-CCA3-4892-9CF1-5AE4BF5A44CA}"/>
                    </a:ext>
                  </a:extLst>
                </p:cNvPr>
                <p:cNvCxnSpPr>
                  <a:endCxn id="32" idx="0"/>
                </p:cNvCxnSpPr>
                <p:nvPr/>
              </p:nvCxnSpPr>
              <p:spPr>
                <a:xfrm>
                  <a:off x="2402280" y="2898019"/>
                  <a:ext cx="8349" cy="27398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98">
                  <a:extLst>
                    <a:ext uri="{FF2B5EF4-FFF2-40B4-BE49-F238E27FC236}">
                      <a16:creationId xmlns="" xmlns:a16="http://schemas.microsoft.com/office/drawing/2014/main" id="{13113367-5CC3-49ED-BAD7-72ADE83AC2B6}"/>
                    </a:ext>
                  </a:extLst>
                </p:cNvPr>
                <p:cNvCxnSpPr/>
                <p:nvPr/>
              </p:nvCxnSpPr>
              <p:spPr>
                <a:xfrm>
                  <a:off x="1534352" y="2898019"/>
                  <a:ext cx="86792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114">
                <a:extLst>
                  <a:ext uri="{FF2B5EF4-FFF2-40B4-BE49-F238E27FC236}">
                    <a16:creationId xmlns="" xmlns:a16="http://schemas.microsoft.com/office/drawing/2014/main" id="{271B63F9-6212-4BB3-B6AB-98AEA1B03CD9}"/>
                  </a:ext>
                </a:extLst>
              </p:cNvPr>
              <p:cNvSpPr txBox="1"/>
              <p:nvPr/>
            </p:nvSpPr>
            <p:spPr>
              <a:xfrm>
                <a:off x="2670272" y="3691595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2018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TextBox 117">
                <a:extLst>
                  <a:ext uri="{FF2B5EF4-FFF2-40B4-BE49-F238E27FC236}">
                    <a16:creationId xmlns="" xmlns:a16="http://schemas.microsoft.com/office/drawing/2014/main" id="{353771C5-C57A-4817-9731-DD66BB239A47}"/>
                  </a:ext>
                </a:extLst>
              </p:cNvPr>
              <p:cNvSpPr txBox="1"/>
              <p:nvPr/>
            </p:nvSpPr>
            <p:spPr>
              <a:xfrm>
                <a:off x="1782067" y="3700225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2017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xtBox 120">
                <a:extLst>
                  <a:ext uri="{FF2B5EF4-FFF2-40B4-BE49-F238E27FC236}">
                    <a16:creationId xmlns="" xmlns:a16="http://schemas.microsoft.com/office/drawing/2014/main" id="{7E863109-D664-460D-B402-17491729289B}"/>
                  </a:ext>
                </a:extLst>
              </p:cNvPr>
              <p:cNvSpPr txBox="1"/>
              <p:nvPr/>
            </p:nvSpPr>
            <p:spPr>
              <a:xfrm>
                <a:off x="3606569" y="3690588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2019</a:t>
                </a:r>
              </a:p>
            </p:txBody>
          </p:sp>
          <p:sp>
            <p:nvSpPr>
              <p:cNvPr id="26" name="TextBox 123">
                <a:extLst>
                  <a:ext uri="{FF2B5EF4-FFF2-40B4-BE49-F238E27FC236}">
                    <a16:creationId xmlns="" xmlns:a16="http://schemas.microsoft.com/office/drawing/2014/main" id="{3E00748E-82B9-46B1-BF86-8D85220BB335}"/>
                  </a:ext>
                </a:extLst>
              </p:cNvPr>
              <p:cNvSpPr txBox="1"/>
              <p:nvPr/>
            </p:nvSpPr>
            <p:spPr>
              <a:xfrm>
                <a:off x="4575653" y="3679763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2020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7" name="Rectangle 80">
                <a:extLst>
                  <a:ext uri="{FF2B5EF4-FFF2-40B4-BE49-F238E27FC236}">
                    <a16:creationId xmlns="" xmlns:a16="http://schemas.microsoft.com/office/drawing/2014/main" id="{19D5184D-511C-4F02-855E-269B83CAEFF2}"/>
                  </a:ext>
                </a:extLst>
              </p:cNvPr>
              <p:cNvSpPr/>
              <p:nvPr/>
            </p:nvSpPr>
            <p:spPr>
              <a:xfrm>
                <a:off x="4347018" y="1055926"/>
                <a:ext cx="1089401" cy="253916"/>
              </a:xfrm>
              <a:prstGeom prst="rect">
                <a:avLst/>
              </a:prstGeom>
            </p:spPr>
            <p:txBody>
              <a:bodyPr wrap="none" rIns="0" anchor="ctr">
                <a:sp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050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531/542 MW</a:t>
                </a:r>
                <a:endParaRPr lang="en-US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up 95">
                <a:extLst>
                  <a:ext uri="{FF2B5EF4-FFF2-40B4-BE49-F238E27FC236}">
                    <a16:creationId xmlns="" xmlns:a16="http://schemas.microsoft.com/office/drawing/2014/main" id="{6CC7C0C9-6E7C-4A77-B36B-C41E8E203317}"/>
                  </a:ext>
                </a:extLst>
              </p:cNvPr>
              <p:cNvGrpSpPr/>
              <p:nvPr/>
            </p:nvGrpSpPr>
            <p:grpSpPr>
              <a:xfrm>
                <a:off x="4468196" y="1361509"/>
                <a:ext cx="992827" cy="2743990"/>
                <a:chOff x="1534352" y="2898019"/>
                <a:chExt cx="934705" cy="2891594"/>
              </a:xfrm>
            </p:grpSpPr>
            <p:sp>
              <p:nvSpPr>
                <p:cNvPr id="29" name="Oval 96">
                  <a:extLst>
                    <a:ext uri="{FF2B5EF4-FFF2-40B4-BE49-F238E27FC236}">
                      <a16:creationId xmlns="" xmlns:a16="http://schemas.microsoft.com/office/drawing/2014/main" id="{C0B89322-FAC1-44DF-8CB0-1F1A6E2BF033}"/>
                    </a:ext>
                  </a:extLst>
                </p:cNvPr>
                <p:cNvSpPr/>
                <p:nvPr/>
              </p:nvSpPr>
              <p:spPr>
                <a:xfrm>
                  <a:off x="2333487" y="5637867"/>
                  <a:ext cx="135570" cy="151746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l-P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cxnSp>
              <p:nvCxnSpPr>
                <p:cNvPr id="30" name="Straight Connector 97">
                  <a:extLst>
                    <a:ext uri="{FF2B5EF4-FFF2-40B4-BE49-F238E27FC236}">
                      <a16:creationId xmlns="" xmlns:a16="http://schemas.microsoft.com/office/drawing/2014/main" id="{544B56A7-775A-4943-8B78-027494D76F10}"/>
                    </a:ext>
                  </a:extLst>
                </p:cNvPr>
                <p:cNvCxnSpPr>
                  <a:endCxn id="29" idx="0"/>
                </p:cNvCxnSpPr>
                <p:nvPr/>
              </p:nvCxnSpPr>
              <p:spPr>
                <a:xfrm>
                  <a:off x="2392923" y="2898019"/>
                  <a:ext cx="8349" cy="27398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98">
                  <a:extLst>
                    <a:ext uri="{FF2B5EF4-FFF2-40B4-BE49-F238E27FC236}">
                      <a16:creationId xmlns="" xmlns:a16="http://schemas.microsoft.com/office/drawing/2014/main" id="{D9631BC3-758D-467C-BB50-AB44635C1C1C}"/>
                    </a:ext>
                  </a:extLst>
                </p:cNvPr>
                <p:cNvCxnSpPr/>
                <p:nvPr/>
              </p:nvCxnSpPr>
              <p:spPr>
                <a:xfrm>
                  <a:off x="1534352" y="2898019"/>
                  <a:ext cx="86792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Oval 96">
            <a:extLst>
              <a:ext uri="{FF2B5EF4-FFF2-40B4-BE49-F238E27FC236}">
                <a16:creationId xmlns="" xmlns:a16="http://schemas.microsoft.com/office/drawing/2014/main" id="{5069F48F-D630-4332-B16D-14316B675F7A}"/>
              </a:ext>
            </a:extLst>
          </p:cNvPr>
          <p:cNvSpPr/>
          <p:nvPr/>
        </p:nvSpPr>
        <p:spPr>
          <a:xfrm>
            <a:off x="9968215" y="4491001"/>
            <a:ext cx="118872" cy="1354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="" xmlns:a16="http://schemas.microsoft.com/office/drawing/2014/main" id="{09883D57-9C03-4DE7-B3BB-B25090C938CD}"/>
              </a:ext>
            </a:extLst>
          </p:cNvPr>
          <p:cNvGrpSpPr/>
          <p:nvPr/>
        </p:nvGrpSpPr>
        <p:grpSpPr>
          <a:xfrm>
            <a:off x="530458" y="2082292"/>
            <a:ext cx="1802448" cy="3408587"/>
            <a:chOff x="99233" y="1555949"/>
            <a:chExt cx="1802448" cy="3408587"/>
          </a:xfrm>
        </p:grpSpPr>
        <p:grpSp>
          <p:nvGrpSpPr>
            <p:cNvPr id="43" name="Grupa 42">
              <a:extLst>
                <a:ext uri="{FF2B5EF4-FFF2-40B4-BE49-F238E27FC236}">
                  <a16:creationId xmlns="" xmlns:a16="http://schemas.microsoft.com/office/drawing/2014/main" id="{733A2959-BF3F-48E6-B5A5-62EEC516476B}"/>
                </a:ext>
              </a:extLst>
            </p:cNvPr>
            <p:cNvGrpSpPr/>
            <p:nvPr/>
          </p:nvGrpSpPr>
          <p:grpSpPr>
            <a:xfrm>
              <a:off x="99233" y="4211355"/>
              <a:ext cx="1802448" cy="753181"/>
              <a:chOff x="15279" y="2332742"/>
              <a:chExt cx="1882954" cy="753181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49" name="Pagon 96">
                <a:extLst>
                  <a:ext uri="{FF2B5EF4-FFF2-40B4-BE49-F238E27FC236}">
                    <a16:creationId xmlns="" xmlns:a16="http://schemas.microsoft.com/office/drawing/2014/main" id="{2AF7AA37-D093-4EEA-97F4-09FE96C71985}"/>
                  </a:ext>
                </a:extLst>
              </p:cNvPr>
              <p:cNvSpPr/>
              <p:nvPr/>
            </p:nvSpPr>
            <p:spPr>
              <a:xfrm>
                <a:off x="15279" y="2332742"/>
                <a:ext cx="1882954" cy="753181"/>
              </a:xfrm>
              <a:prstGeom prst="chevron">
                <a:avLst/>
              </a:prstGeom>
              <a:solidFill>
                <a:srgbClr val="FF5353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0" name="Pagon 4">
                <a:extLst>
                  <a:ext uri="{FF2B5EF4-FFF2-40B4-BE49-F238E27FC236}">
                    <a16:creationId xmlns="" xmlns:a16="http://schemas.microsoft.com/office/drawing/2014/main" id="{B0EA1F66-A793-4ADA-ABA2-3494E24371CC}"/>
                  </a:ext>
                </a:extLst>
              </p:cNvPr>
              <p:cNvSpPr/>
              <p:nvPr/>
            </p:nvSpPr>
            <p:spPr>
              <a:xfrm>
                <a:off x="381652" y="2332742"/>
                <a:ext cx="1129773" cy="75318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4011" tIns="28004" rIns="28004" bIns="28004" numCol="1" spcCol="1270" anchor="ctr" anchorCtr="0">
                <a:no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Program Bieżący</a:t>
                </a:r>
                <a:endParaRPr lang="en-US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4" name="Rectangle 78">
              <a:extLst>
                <a:ext uri="{FF2B5EF4-FFF2-40B4-BE49-F238E27FC236}">
                  <a16:creationId xmlns="" xmlns:a16="http://schemas.microsoft.com/office/drawing/2014/main" id="{DF4E678A-F640-4AC3-BF23-B6D4B3D67E55}"/>
                </a:ext>
              </a:extLst>
            </p:cNvPr>
            <p:cNvSpPr/>
            <p:nvPr/>
          </p:nvSpPr>
          <p:spPr>
            <a:xfrm>
              <a:off x="278882" y="1555949"/>
              <a:ext cx="824906" cy="253916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~400 MW</a:t>
              </a:r>
              <a:endPara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5" name="Group 37">
              <a:extLst>
                <a:ext uri="{FF2B5EF4-FFF2-40B4-BE49-F238E27FC236}">
                  <a16:creationId xmlns="" xmlns:a16="http://schemas.microsoft.com/office/drawing/2014/main" id="{9BD97CF6-351A-4398-B65C-5214D4270C07}"/>
                </a:ext>
              </a:extLst>
            </p:cNvPr>
            <p:cNvGrpSpPr/>
            <p:nvPr/>
          </p:nvGrpSpPr>
          <p:grpSpPr>
            <a:xfrm>
              <a:off x="186613" y="1842904"/>
              <a:ext cx="1029341" cy="2185500"/>
              <a:chOff x="1372939" y="3484944"/>
              <a:chExt cx="1029341" cy="2172813"/>
            </a:xfrm>
          </p:grpSpPr>
          <p:cxnSp>
            <p:nvCxnSpPr>
              <p:cNvPr id="47" name="Straight Connector 20">
                <a:extLst>
                  <a:ext uri="{FF2B5EF4-FFF2-40B4-BE49-F238E27FC236}">
                    <a16:creationId xmlns="" xmlns:a16="http://schemas.microsoft.com/office/drawing/2014/main" id="{5C6F1A61-04D9-4775-9716-51CF17E8160A}"/>
                  </a:ext>
                </a:extLst>
              </p:cNvPr>
              <p:cNvCxnSpPr/>
              <p:nvPr/>
            </p:nvCxnSpPr>
            <p:spPr>
              <a:xfrm>
                <a:off x="2402280" y="3484945"/>
                <a:ext cx="0" cy="21728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23">
                <a:extLst>
                  <a:ext uri="{FF2B5EF4-FFF2-40B4-BE49-F238E27FC236}">
                    <a16:creationId xmlns="" xmlns:a16="http://schemas.microsoft.com/office/drawing/2014/main" id="{5B1358ED-DC4C-41EA-922D-65C75A52AF75}"/>
                  </a:ext>
                </a:extLst>
              </p:cNvPr>
              <p:cNvCxnSpPr/>
              <p:nvPr/>
            </p:nvCxnSpPr>
            <p:spPr>
              <a:xfrm>
                <a:off x="1372939" y="3484944"/>
                <a:ext cx="1029341" cy="418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117">
              <a:extLst>
                <a:ext uri="{FF2B5EF4-FFF2-40B4-BE49-F238E27FC236}">
                  <a16:creationId xmlns="" xmlns:a16="http://schemas.microsoft.com/office/drawing/2014/main" id="{5DAAC094-66F3-4E8E-A207-B75A0AAA8B47}"/>
                </a:ext>
              </a:extLst>
            </p:cNvPr>
            <p:cNvSpPr txBox="1"/>
            <p:nvPr/>
          </p:nvSpPr>
          <p:spPr>
            <a:xfrm>
              <a:off x="207871" y="3705853"/>
              <a:ext cx="966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dirty="0"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2013-2016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Oval 96">
            <a:extLst>
              <a:ext uri="{FF2B5EF4-FFF2-40B4-BE49-F238E27FC236}">
                <a16:creationId xmlns="" xmlns:a16="http://schemas.microsoft.com/office/drawing/2014/main" id="{D4DCB17F-DEBC-422D-9105-887C380A9569}"/>
              </a:ext>
            </a:extLst>
          </p:cNvPr>
          <p:cNvSpPr/>
          <p:nvPr/>
        </p:nvSpPr>
        <p:spPr>
          <a:xfrm>
            <a:off x="1599476" y="4487858"/>
            <a:ext cx="118872" cy="11887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2" name="Grupa 51">
            <a:extLst>
              <a:ext uri="{FF2B5EF4-FFF2-40B4-BE49-F238E27FC236}">
                <a16:creationId xmlns="" xmlns:a16="http://schemas.microsoft.com/office/drawing/2014/main" id="{8F79A071-8AFE-4C2E-B853-2157947FEF6C}"/>
              </a:ext>
            </a:extLst>
          </p:cNvPr>
          <p:cNvGrpSpPr/>
          <p:nvPr/>
        </p:nvGrpSpPr>
        <p:grpSpPr>
          <a:xfrm>
            <a:off x="5924571" y="2473012"/>
            <a:ext cx="5393220" cy="3023325"/>
            <a:chOff x="5493346" y="1946669"/>
            <a:chExt cx="5393220" cy="3023325"/>
          </a:xfrm>
        </p:grpSpPr>
        <p:grpSp>
          <p:nvGrpSpPr>
            <p:cNvPr id="53" name="Grupa 52">
              <a:extLst>
                <a:ext uri="{FF2B5EF4-FFF2-40B4-BE49-F238E27FC236}">
                  <a16:creationId xmlns="" xmlns:a16="http://schemas.microsoft.com/office/drawing/2014/main" id="{F17027A7-15C6-4FF3-AB81-D72743F91D1B}"/>
                </a:ext>
              </a:extLst>
            </p:cNvPr>
            <p:cNvGrpSpPr/>
            <p:nvPr/>
          </p:nvGrpSpPr>
          <p:grpSpPr>
            <a:xfrm>
              <a:off x="5493346" y="4205899"/>
              <a:ext cx="5393220" cy="764095"/>
              <a:chOff x="-3710" y="2332742"/>
              <a:chExt cx="2278375" cy="753181"/>
            </a:xfrm>
            <a:solidFill>
              <a:srgbClr val="0CCEFF"/>
            </a:solidFill>
          </p:grpSpPr>
          <p:sp>
            <p:nvSpPr>
              <p:cNvPr id="74" name="Pagon 70">
                <a:extLst>
                  <a:ext uri="{FF2B5EF4-FFF2-40B4-BE49-F238E27FC236}">
                    <a16:creationId xmlns="" xmlns:a16="http://schemas.microsoft.com/office/drawing/2014/main" id="{6BE6A562-28DE-42C7-87A5-53F971ADCB96}"/>
                  </a:ext>
                </a:extLst>
              </p:cNvPr>
              <p:cNvSpPr/>
              <p:nvPr/>
            </p:nvSpPr>
            <p:spPr>
              <a:xfrm>
                <a:off x="-3710" y="2332742"/>
                <a:ext cx="2278375" cy="753181"/>
              </a:xfrm>
              <a:prstGeom prst="chevron">
                <a:avLst/>
              </a:prstGeom>
              <a:solidFill>
                <a:srgbClr val="646363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 sz="14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5" name="Pagon 4">
                <a:extLst>
                  <a:ext uri="{FF2B5EF4-FFF2-40B4-BE49-F238E27FC236}">
                    <a16:creationId xmlns="" xmlns:a16="http://schemas.microsoft.com/office/drawing/2014/main" id="{81CAFC16-C675-4D9A-9DA6-5C67AA8358A1}"/>
                  </a:ext>
                </a:extLst>
              </p:cNvPr>
              <p:cNvSpPr/>
              <p:nvPr/>
            </p:nvSpPr>
            <p:spPr>
              <a:xfrm>
                <a:off x="629381" y="2332742"/>
                <a:ext cx="1129773" cy="75318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4011" tIns="28004" rIns="28004" bIns="28004" numCol="1" spcCol="1270" anchor="ctr" anchorCtr="0">
                <a:noAutofit/>
              </a:bodyPr>
              <a:lstStyle>
                <a:defPPr>
                  <a:defRPr lang="pl-P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Rynek Mocy</a:t>
                </a:r>
                <a:endParaRPr 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4" name="Rectangle 82">
              <a:extLst>
                <a:ext uri="{FF2B5EF4-FFF2-40B4-BE49-F238E27FC236}">
                  <a16:creationId xmlns="" xmlns:a16="http://schemas.microsoft.com/office/drawing/2014/main" id="{08137C40-33D8-4472-B77F-96880E30180D}"/>
                </a:ext>
              </a:extLst>
            </p:cNvPr>
            <p:cNvSpPr/>
            <p:nvPr/>
          </p:nvSpPr>
          <p:spPr>
            <a:xfrm>
              <a:off x="5522641" y="2536717"/>
              <a:ext cx="919482" cy="253916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+ 52,5 MW</a:t>
              </a:r>
              <a:endParaRPr lang="en-US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Rectangle 83">
              <a:extLst>
                <a:ext uri="{FF2B5EF4-FFF2-40B4-BE49-F238E27FC236}">
                  <a16:creationId xmlns="" xmlns:a16="http://schemas.microsoft.com/office/drawing/2014/main" id="{E3CD2E3F-F37F-452D-A746-D9F4F3717018}"/>
                </a:ext>
              </a:extLst>
            </p:cNvPr>
            <p:cNvSpPr/>
            <p:nvPr/>
          </p:nvSpPr>
          <p:spPr>
            <a:xfrm>
              <a:off x="6710177" y="2526752"/>
              <a:ext cx="707886" cy="253916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202 MW</a:t>
              </a:r>
            </a:p>
          </p:txBody>
        </p:sp>
        <p:grpSp>
          <p:nvGrpSpPr>
            <p:cNvPr id="56" name="Group 107">
              <a:extLst>
                <a:ext uri="{FF2B5EF4-FFF2-40B4-BE49-F238E27FC236}">
                  <a16:creationId xmlns="" xmlns:a16="http://schemas.microsoft.com/office/drawing/2014/main" id="{C30E8DFA-939D-42AB-AD78-F4367CE14E34}"/>
                </a:ext>
              </a:extLst>
            </p:cNvPr>
            <p:cNvGrpSpPr/>
            <p:nvPr/>
          </p:nvGrpSpPr>
          <p:grpSpPr>
            <a:xfrm>
              <a:off x="6667552" y="2333977"/>
              <a:ext cx="867928" cy="1703250"/>
              <a:chOff x="1534352" y="3167876"/>
              <a:chExt cx="867928" cy="2466102"/>
            </a:xfrm>
          </p:grpSpPr>
          <p:cxnSp>
            <p:nvCxnSpPr>
              <p:cNvPr id="72" name="Straight Connector 109">
                <a:extLst>
                  <a:ext uri="{FF2B5EF4-FFF2-40B4-BE49-F238E27FC236}">
                    <a16:creationId xmlns="" xmlns:a16="http://schemas.microsoft.com/office/drawing/2014/main" id="{E562E9B1-BC55-43FA-AC28-D43A0A9D2978}"/>
                  </a:ext>
                </a:extLst>
              </p:cNvPr>
              <p:cNvCxnSpPr/>
              <p:nvPr/>
            </p:nvCxnSpPr>
            <p:spPr>
              <a:xfrm>
                <a:off x="2402280" y="3167876"/>
                <a:ext cx="0" cy="2466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10">
                <a:extLst>
                  <a:ext uri="{FF2B5EF4-FFF2-40B4-BE49-F238E27FC236}">
                    <a16:creationId xmlns="" xmlns:a16="http://schemas.microsoft.com/office/drawing/2014/main" id="{D69E78BC-73F8-4DB7-9620-5EE8D0D7C576}"/>
                  </a:ext>
                </a:extLst>
              </p:cNvPr>
              <p:cNvCxnSpPr/>
              <p:nvPr/>
            </p:nvCxnSpPr>
            <p:spPr>
              <a:xfrm>
                <a:off x="1534352" y="3890766"/>
                <a:ext cx="86792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07">
              <a:extLst>
                <a:ext uri="{FF2B5EF4-FFF2-40B4-BE49-F238E27FC236}">
                  <a16:creationId xmlns="" xmlns:a16="http://schemas.microsoft.com/office/drawing/2014/main" id="{457E3819-2886-439F-954D-2D07C45EF291}"/>
                </a:ext>
              </a:extLst>
            </p:cNvPr>
            <p:cNvGrpSpPr/>
            <p:nvPr/>
          </p:nvGrpSpPr>
          <p:grpSpPr>
            <a:xfrm>
              <a:off x="7671385" y="2610416"/>
              <a:ext cx="867928" cy="1355350"/>
              <a:chOff x="1534352" y="3855286"/>
              <a:chExt cx="867928" cy="1734377"/>
            </a:xfrm>
          </p:grpSpPr>
          <p:cxnSp>
            <p:nvCxnSpPr>
              <p:cNvPr id="70" name="Straight Connector 109">
                <a:extLst>
                  <a:ext uri="{FF2B5EF4-FFF2-40B4-BE49-F238E27FC236}">
                    <a16:creationId xmlns="" xmlns:a16="http://schemas.microsoft.com/office/drawing/2014/main" id="{B5B2C30D-D0D4-4273-BCCC-CC3C63EFA5D3}"/>
                  </a:ext>
                </a:extLst>
              </p:cNvPr>
              <p:cNvCxnSpPr/>
              <p:nvPr/>
            </p:nvCxnSpPr>
            <p:spPr>
              <a:xfrm>
                <a:off x="2387533" y="3855286"/>
                <a:ext cx="0" cy="1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10">
                <a:extLst>
                  <a:ext uri="{FF2B5EF4-FFF2-40B4-BE49-F238E27FC236}">
                    <a16:creationId xmlns="" xmlns:a16="http://schemas.microsoft.com/office/drawing/2014/main" id="{B93F9F8A-C7DC-4914-8134-DBC3C45EC121}"/>
                  </a:ext>
                </a:extLst>
              </p:cNvPr>
              <p:cNvCxnSpPr/>
              <p:nvPr/>
            </p:nvCxnSpPr>
            <p:spPr>
              <a:xfrm>
                <a:off x="1534352" y="3890766"/>
                <a:ext cx="86792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83">
              <a:extLst>
                <a:ext uri="{FF2B5EF4-FFF2-40B4-BE49-F238E27FC236}">
                  <a16:creationId xmlns="" xmlns:a16="http://schemas.microsoft.com/office/drawing/2014/main" id="{9476DA0C-A57E-4985-A511-33946263D121}"/>
                </a:ext>
              </a:extLst>
            </p:cNvPr>
            <p:cNvSpPr/>
            <p:nvPr/>
          </p:nvSpPr>
          <p:spPr>
            <a:xfrm>
              <a:off x="7681910" y="2206900"/>
              <a:ext cx="749564" cy="40011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237</a:t>
              </a:r>
              <a:r>
                <a:rPr lang="pl-PL" sz="2000" b="1" dirty="0">
                  <a:solidFill>
                    <a:srgbClr val="297FB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 </a:t>
              </a:r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MW</a:t>
              </a:r>
            </a:p>
          </p:txBody>
        </p:sp>
        <p:sp>
          <p:nvSpPr>
            <p:cNvPr id="59" name="TextBox 123">
              <a:extLst>
                <a:ext uri="{FF2B5EF4-FFF2-40B4-BE49-F238E27FC236}">
                  <a16:creationId xmlns="" xmlns:a16="http://schemas.microsoft.com/office/drawing/2014/main" id="{CAC7414A-7493-427C-8E4B-8A35F9149F9E}"/>
                </a:ext>
              </a:extLst>
            </p:cNvPr>
            <p:cNvSpPr txBox="1"/>
            <p:nvPr/>
          </p:nvSpPr>
          <p:spPr>
            <a:xfrm>
              <a:off x="5734082" y="3684607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2021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0" name="TextBox 123">
              <a:extLst>
                <a:ext uri="{FF2B5EF4-FFF2-40B4-BE49-F238E27FC236}">
                  <a16:creationId xmlns="" xmlns:a16="http://schemas.microsoft.com/office/drawing/2014/main" id="{0783109A-9DAE-409A-B427-9384BABEE757}"/>
                </a:ext>
              </a:extLst>
            </p:cNvPr>
            <p:cNvSpPr txBox="1"/>
            <p:nvPr/>
          </p:nvSpPr>
          <p:spPr>
            <a:xfrm>
              <a:off x="6825299" y="3683483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2022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1" name="TextBox 123">
              <a:extLst>
                <a:ext uri="{FF2B5EF4-FFF2-40B4-BE49-F238E27FC236}">
                  <a16:creationId xmlns="" xmlns:a16="http://schemas.microsoft.com/office/drawing/2014/main" id="{F22B6CC8-6C7F-4E75-BDAE-C5A26F13042D}"/>
                </a:ext>
              </a:extLst>
            </p:cNvPr>
            <p:cNvSpPr txBox="1"/>
            <p:nvPr/>
          </p:nvSpPr>
          <p:spPr>
            <a:xfrm>
              <a:off x="7803789" y="3683483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2023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2" name="Group 107">
              <a:extLst>
                <a:ext uri="{FF2B5EF4-FFF2-40B4-BE49-F238E27FC236}">
                  <a16:creationId xmlns="" xmlns:a16="http://schemas.microsoft.com/office/drawing/2014/main" id="{0683D633-91ED-4DFD-AC87-5FE2D761981B}"/>
                </a:ext>
              </a:extLst>
            </p:cNvPr>
            <p:cNvGrpSpPr/>
            <p:nvPr/>
          </p:nvGrpSpPr>
          <p:grpSpPr>
            <a:xfrm>
              <a:off x="8737984" y="2356634"/>
              <a:ext cx="867928" cy="1616534"/>
              <a:chOff x="1534352" y="3855286"/>
              <a:chExt cx="867928" cy="1734377"/>
            </a:xfrm>
          </p:grpSpPr>
          <p:cxnSp>
            <p:nvCxnSpPr>
              <p:cNvPr id="68" name="Straight Connector 109">
                <a:extLst>
                  <a:ext uri="{FF2B5EF4-FFF2-40B4-BE49-F238E27FC236}">
                    <a16:creationId xmlns="" xmlns:a16="http://schemas.microsoft.com/office/drawing/2014/main" id="{ADCD1D9D-4880-4D9C-A3E3-22F82C030595}"/>
                  </a:ext>
                </a:extLst>
              </p:cNvPr>
              <p:cNvCxnSpPr/>
              <p:nvPr/>
            </p:nvCxnSpPr>
            <p:spPr>
              <a:xfrm>
                <a:off x="2387533" y="3855286"/>
                <a:ext cx="0" cy="1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110">
                <a:extLst>
                  <a:ext uri="{FF2B5EF4-FFF2-40B4-BE49-F238E27FC236}">
                    <a16:creationId xmlns="" xmlns:a16="http://schemas.microsoft.com/office/drawing/2014/main" id="{15AD914B-6209-4BB4-B330-4C3B6073F846}"/>
                  </a:ext>
                </a:extLst>
              </p:cNvPr>
              <p:cNvCxnSpPr/>
              <p:nvPr/>
            </p:nvCxnSpPr>
            <p:spPr>
              <a:xfrm>
                <a:off x="1534352" y="3890766"/>
                <a:ext cx="86792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83">
              <a:extLst>
                <a:ext uri="{FF2B5EF4-FFF2-40B4-BE49-F238E27FC236}">
                  <a16:creationId xmlns="" xmlns:a16="http://schemas.microsoft.com/office/drawing/2014/main" id="{123835C3-194A-482D-B874-80635101D93B}"/>
                </a:ext>
              </a:extLst>
            </p:cNvPr>
            <p:cNvSpPr/>
            <p:nvPr/>
          </p:nvSpPr>
          <p:spPr>
            <a:xfrm>
              <a:off x="8765492" y="1946669"/>
              <a:ext cx="749564" cy="40011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287</a:t>
              </a:r>
              <a:r>
                <a:rPr lang="pl-PL" sz="2000" b="1" dirty="0">
                  <a:solidFill>
                    <a:srgbClr val="297FB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 </a:t>
              </a:r>
              <a:r>
                <a:rPr lang="pl-PL" sz="105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MW</a:t>
              </a:r>
            </a:p>
          </p:txBody>
        </p:sp>
        <p:sp>
          <p:nvSpPr>
            <p:cNvPr id="64" name="TextBox 123">
              <a:extLst>
                <a:ext uri="{FF2B5EF4-FFF2-40B4-BE49-F238E27FC236}">
                  <a16:creationId xmlns="" xmlns:a16="http://schemas.microsoft.com/office/drawing/2014/main" id="{B47093BE-5885-4513-A154-17A12D250295}"/>
                </a:ext>
              </a:extLst>
            </p:cNvPr>
            <p:cNvSpPr txBox="1"/>
            <p:nvPr/>
          </p:nvSpPr>
          <p:spPr>
            <a:xfrm>
              <a:off x="8804136" y="3686868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2024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5" name="Group 107">
              <a:extLst>
                <a:ext uri="{FF2B5EF4-FFF2-40B4-BE49-F238E27FC236}">
                  <a16:creationId xmlns="" xmlns:a16="http://schemas.microsoft.com/office/drawing/2014/main" id="{65FB3EA8-6087-4BB3-AEE3-05F0FDA77A32}"/>
                </a:ext>
              </a:extLst>
            </p:cNvPr>
            <p:cNvGrpSpPr/>
            <p:nvPr/>
          </p:nvGrpSpPr>
          <p:grpSpPr>
            <a:xfrm>
              <a:off x="5597632" y="2792211"/>
              <a:ext cx="867928" cy="1215792"/>
              <a:chOff x="1534352" y="3841490"/>
              <a:chExt cx="867928" cy="1760322"/>
            </a:xfrm>
          </p:grpSpPr>
          <p:cxnSp>
            <p:nvCxnSpPr>
              <p:cNvPr id="66" name="Straight Connector 109">
                <a:extLst>
                  <a:ext uri="{FF2B5EF4-FFF2-40B4-BE49-F238E27FC236}">
                    <a16:creationId xmlns="" xmlns:a16="http://schemas.microsoft.com/office/drawing/2014/main" id="{D01BC476-7C05-4538-9B00-4C58E46204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2280" y="3841490"/>
                <a:ext cx="0" cy="17603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10">
                <a:extLst>
                  <a:ext uri="{FF2B5EF4-FFF2-40B4-BE49-F238E27FC236}">
                    <a16:creationId xmlns="" xmlns:a16="http://schemas.microsoft.com/office/drawing/2014/main" id="{15A16CE9-B171-4EE7-B393-A345B31C4F1A}"/>
                  </a:ext>
                </a:extLst>
              </p:cNvPr>
              <p:cNvCxnSpPr/>
              <p:nvPr/>
            </p:nvCxnSpPr>
            <p:spPr>
              <a:xfrm>
                <a:off x="1534352" y="3872829"/>
                <a:ext cx="86792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6" name="Obraz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77" name="Rectangle 83">
            <a:extLst>
              <a:ext uri="{FF2B5EF4-FFF2-40B4-BE49-F238E27FC236}">
                <a16:creationId xmlns="" xmlns:a16="http://schemas.microsoft.com/office/drawing/2014/main" id="{D4AB3944-2785-4356-A8F3-3686CE0435AF}"/>
              </a:ext>
            </a:extLst>
          </p:cNvPr>
          <p:cNvSpPr/>
          <p:nvPr/>
        </p:nvSpPr>
        <p:spPr>
          <a:xfrm>
            <a:off x="10208047" y="2201696"/>
            <a:ext cx="749564" cy="400110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352</a:t>
            </a:r>
            <a:r>
              <a:rPr lang="pl-PL" sz="2000" b="1" dirty="0">
                <a:solidFill>
                  <a:srgbClr val="297FB8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 </a:t>
            </a:r>
            <a:r>
              <a:rPr lang="pl-PL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MW</a:t>
            </a:r>
          </a:p>
        </p:txBody>
      </p:sp>
      <p:cxnSp>
        <p:nvCxnSpPr>
          <p:cNvPr id="78" name="Straight Connector 109">
            <a:extLst>
              <a:ext uri="{FF2B5EF4-FFF2-40B4-BE49-F238E27FC236}">
                <a16:creationId xmlns="" xmlns:a16="http://schemas.microsoft.com/office/drawing/2014/main" id="{CCB285D3-0B10-4936-8513-9EC8D473B9F5}"/>
              </a:ext>
            </a:extLst>
          </p:cNvPr>
          <p:cNvCxnSpPr/>
          <p:nvPr/>
        </p:nvCxnSpPr>
        <p:spPr>
          <a:xfrm>
            <a:off x="10947162" y="2605240"/>
            <a:ext cx="0" cy="1956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96">
            <a:extLst>
              <a:ext uri="{FF2B5EF4-FFF2-40B4-BE49-F238E27FC236}">
                <a16:creationId xmlns="" xmlns:a16="http://schemas.microsoft.com/office/drawing/2014/main" id="{CB3EA013-5086-4BDF-911D-C8F4CBD3080B}"/>
              </a:ext>
            </a:extLst>
          </p:cNvPr>
          <p:cNvSpPr/>
          <p:nvPr/>
        </p:nvSpPr>
        <p:spPr>
          <a:xfrm>
            <a:off x="10880667" y="4482712"/>
            <a:ext cx="118872" cy="13542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0" name="Straight Connector 110">
            <a:extLst>
              <a:ext uri="{FF2B5EF4-FFF2-40B4-BE49-F238E27FC236}">
                <a16:creationId xmlns="" xmlns:a16="http://schemas.microsoft.com/office/drawing/2014/main" id="{2525A834-66D6-4799-AD33-A8C70299AE39}"/>
              </a:ext>
            </a:extLst>
          </p:cNvPr>
          <p:cNvCxnSpPr/>
          <p:nvPr/>
        </p:nvCxnSpPr>
        <p:spPr>
          <a:xfrm>
            <a:off x="10087087" y="2605240"/>
            <a:ext cx="8679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23">
            <a:extLst>
              <a:ext uri="{FF2B5EF4-FFF2-40B4-BE49-F238E27FC236}">
                <a16:creationId xmlns="" xmlns:a16="http://schemas.microsoft.com/office/drawing/2014/main" id="{D27387C8-0B04-4F92-BDA6-98F1D9EF818A}"/>
              </a:ext>
            </a:extLst>
          </p:cNvPr>
          <p:cNvSpPr txBox="1"/>
          <p:nvPr/>
        </p:nvSpPr>
        <p:spPr>
          <a:xfrm>
            <a:off x="10260089" y="4219586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2" name="Straight Connector 110">
            <a:extLst>
              <a:ext uri="{FF2B5EF4-FFF2-40B4-BE49-F238E27FC236}">
                <a16:creationId xmlns="" xmlns:a16="http://schemas.microsoft.com/office/drawing/2014/main" id="{0EAE8C53-FC09-4C07-8A3D-BCC1F1316E4D}"/>
              </a:ext>
            </a:extLst>
          </p:cNvPr>
          <p:cNvCxnSpPr/>
          <p:nvPr/>
        </p:nvCxnSpPr>
        <p:spPr>
          <a:xfrm>
            <a:off x="6028857" y="3589720"/>
            <a:ext cx="8679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C4092360-48DB-4A97-8E84-C2D9F9C83B92}"/>
              </a:ext>
            </a:extLst>
          </p:cNvPr>
          <p:cNvSpPr/>
          <p:nvPr/>
        </p:nvSpPr>
        <p:spPr>
          <a:xfrm>
            <a:off x="6010942" y="3314778"/>
            <a:ext cx="852156" cy="253916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152,0 MW</a:t>
            </a:r>
            <a:endParaRPr lang="en-US" sz="105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4" name="Straight Connector 110">
            <a:extLst>
              <a:ext uri="{FF2B5EF4-FFF2-40B4-BE49-F238E27FC236}">
                <a16:creationId xmlns="" xmlns:a16="http://schemas.microsoft.com/office/drawing/2014/main" id="{265A7ED0-74CF-4A5B-8D1A-945E7D4C06FA}"/>
              </a:ext>
            </a:extLst>
          </p:cNvPr>
          <p:cNvCxnSpPr/>
          <p:nvPr/>
        </p:nvCxnSpPr>
        <p:spPr>
          <a:xfrm>
            <a:off x="7098777" y="2882523"/>
            <a:ext cx="8679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3">
            <a:extLst>
              <a:ext uri="{FF2B5EF4-FFF2-40B4-BE49-F238E27FC236}">
                <a16:creationId xmlns="" xmlns:a16="http://schemas.microsoft.com/office/drawing/2014/main" id="{39DB873A-D3EC-46A9-987A-7F8FBA46B869}"/>
              </a:ext>
            </a:extLst>
          </p:cNvPr>
          <p:cNvSpPr/>
          <p:nvPr/>
        </p:nvSpPr>
        <p:spPr>
          <a:xfrm>
            <a:off x="7065560" y="2609325"/>
            <a:ext cx="871392" cy="253916"/>
          </a:xfrm>
          <a:prstGeom prst="rect">
            <a:avLst/>
          </a:prstGeom>
        </p:spPr>
        <p:txBody>
          <a:bodyPr wrap="none" rIns="0" anchor="ctr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05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+ 125 MW</a:t>
            </a:r>
            <a:endParaRPr lang="pl-PL" sz="105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0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6A8AD65-126A-4772-8AA9-970EB404F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Enspirion - doświadczony partner w DSR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8B507D8-680A-407D-AB5F-A7B4D9F0BD31}"/>
              </a:ext>
            </a:extLst>
          </p:cNvPr>
          <p:cNvSpPr txBox="1"/>
          <p:nvPr/>
        </p:nvSpPr>
        <p:spPr>
          <a:xfrm>
            <a:off x="552724" y="1533465"/>
            <a:ext cx="9722137" cy="467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Agregujemy 71 Klientów w programach DSR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Zarządzamy 712 PPE na 142 obiektach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Łącznie zredukowaliśmy prawie 20 </a:t>
            </a:r>
            <a:r>
              <a:rPr lang="pl-PL" dirty="0" err="1">
                <a:latin typeface="Verdana" panose="020B0604030504040204" pitchFamily="34" charset="0"/>
                <a:ea typeface="Verdana" panose="020B0604030504040204" pitchFamily="34" charset="0"/>
              </a:rPr>
              <a:t>GWh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Sumaryczny pobór mocy naszych Klientów to ponad 1 GW</a:t>
            </a:r>
          </a:p>
          <a:p>
            <a:pPr marL="285750" indent="-285750">
              <a:lnSpc>
                <a:spcPct val="25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</a:rPr>
              <a:t>Rozwijamy współpracę z Jednostkami Wytwórczymi spoza Grupy Kapitałowej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178419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pic>
        <p:nvPicPr>
          <p:cNvPr id="5" name="Grafika 4" descr="Użytkownicy z wypełnieniem pełnym">
            <a:extLst>
              <a:ext uri="{FF2B5EF4-FFF2-40B4-BE49-F238E27FC236}">
                <a16:creationId xmlns="" xmlns:a16="http://schemas.microsoft.com/office/drawing/2014/main" id="{23DAB75D-F0EA-4484-83AB-FABFAA980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3530" y="1533465"/>
            <a:ext cx="914400" cy="914400"/>
          </a:xfrm>
          <a:prstGeom prst="rect">
            <a:avLst/>
          </a:prstGeom>
        </p:spPr>
      </p:pic>
      <p:pic>
        <p:nvPicPr>
          <p:cNvPr id="12" name="Grafika 11" descr="Serwer kontur">
            <a:extLst>
              <a:ext uri="{FF2B5EF4-FFF2-40B4-BE49-F238E27FC236}">
                <a16:creationId xmlns="" xmlns:a16="http://schemas.microsoft.com/office/drawing/2014/main" id="{ADDE529B-1137-4869-9401-5F3E808E1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4795" y="2267578"/>
            <a:ext cx="914400" cy="914400"/>
          </a:xfrm>
          <a:prstGeom prst="rect">
            <a:avLst/>
          </a:prstGeom>
        </p:spPr>
      </p:pic>
      <p:pic>
        <p:nvPicPr>
          <p:cNvPr id="16" name="Grafika 15" descr="Wykres trendu spadkowego z wypełnieniem pełnym">
            <a:extLst>
              <a:ext uri="{FF2B5EF4-FFF2-40B4-BE49-F238E27FC236}">
                <a16:creationId xmlns="" xmlns:a16="http://schemas.microsoft.com/office/drawing/2014/main" id="{15688B6F-76B8-4D8C-8797-DA26185E9C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9195" y="2810872"/>
            <a:ext cx="914400" cy="914400"/>
          </a:xfrm>
          <a:prstGeom prst="rect">
            <a:avLst/>
          </a:prstGeom>
        </p:spPr>
      </p:pic>
      <p:pic>
        <p:nvPicPr>
          <p:cNvPr id="20" name="Grafika 19" descr="Grupowa burza mózgów z wypełnieniem pełnym">
            <a:extLst>
              <a:ext uri="{FF2B5EF4-FFF2-40B4-BE49-F238E27FC236}">
                <a16:creationId xmlns="" xmlns:a16="http://schemas.microsoft.com/office/drawing/2014/main" id="{BC0CEBA2-C426-49BF-82B3-31460B6A19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2028" y="3595075"/>
            <a:ext cx="914400" cy="914400"/>
          </a:xfrm>
          <a:prstGeom prst="rect">
            <a:avLst/>
          </a:prstGeom>
        </p:spPr>
      </p:pic>
      <p:pic>
        <p:nvPicPr>
          <p:cNvPr id="23" name="Grafika 22" descr="Internet rzeczy kontur">
            <a:extLst>
              <a:ext uri="{FF2B5EF4-FFF2-40B4-BE49-F238E27FC236}">
                <a16:creationId xmlns="" xmlns:a16="http://schemas.microsoft.com/office/drawing/2014/main" id="{8A7157D6-9B4C-4904-96D9-DE55EDDD53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29945" y="4444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6A8AD65-126A-4772-8AA9-970EB404F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Bezpieczeństwo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oferty w Rynku Mocy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178419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142165"/>
              </p:ext>
            </p:extLst>
          </p:nvPr>
        </p:nvGraphicFramePr>
        <p:xfrm>
          <a:off x="324852" y="1496024"/>
          <a:ext cx="4774369" cy="391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graphicFrame>
        <p:nvGraphicFramePr>
          <p:cNvPr id="18" name="pole tekstowe 9">
            <a:extLst>
              <a:ext uri="{FF2B5EF4-FFF2-40B4-BE49-F238E27FC236}">
                <a16:creationId xmlns="" xmlns:a16="http://schemas.microsoft.com/office/drawing/2014/main" id="{524DB62C-12AD-402F-AB2E-78C01AE3B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200707"/>
              </p:ext>
            </p:extLst>
          </p:nvPr>
        </p:nvGraphicFramePr>
        <p:xfrm>
          <a:off x="5272217" y="1016183"/>
          <a:ext cx="5906202" cy="507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B8B1950-DC74-4ADB-B6D7-0A5F849D47DB}"/>
              </a:ext>
            </a:extLst>
          </p:cNvPr>
          <p:cNvSpPr txBox="1"/>
          <p:nvPr/>
        </p:nvSpPr>
        <p:spPr>
          <a:xfrm>
            <a:off x="6400799" y="2136913"/>
            <a:ext cx="417443" cy="34787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lnSpcReduction="10000"/>
          </a:bodyPr>
          <a:lstStyle/>
          <a:p>
            <a:pPr algn="l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7E3B29D-DC5F-40C1-8BBF-AC7C0EC8ADCB}"/>
              </a:ext>
            </a:extLst>
          </p:cNvPr>
          <p:cNvSpPr txBox="1"/>
          <p:nvPr/>
        </p:nvSpPr>
        <p:spPr>
          <a:xfrm>
            <a:off x="5754757" y="1496024"/>
            <a:ext cx="5019260" cy="82973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556F1A32-D7EC-4740-9E4B-1E4909640AAB}"/>
              </a:ext>
            </a:extLst>
          </p:cNvPr>
          <p:cNvSpPr txBox="1"/>
          <p:nvPr/>
        </p:nvSpPr>
        <p:spPr>
          <a:xfrm>
            <a:off x="5586998" y="1729778"/>
            <a:ext cx="5019260" cy="6058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pl-PL" sz="1600" b="1" dirty="0">
                <a:solidFill>
                  <a:srgbClr val="1D1D1B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Struktura Jednostki Rynku Mocy</a:t>
            </a:r>
          </a:p>
        </p:txBody>
      </p:sp>
    </p:spTree>
    <p:extLst>
      <p:ext uri="{BB962C8B-B14F-4D97-AF65-F5344CB8AC3E}">
        <p14:creationId xmlns:p14="http://schemas.microsoft.com/office/powerpoint/2010/main" val="67922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5790E96D-AFDA-4614-A37B-8A9231D3A4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9244" y="4506547"/>
            <a:ext cx="2160587" cy="939484"/>
          </a:xfrm>
        </p:spPr>
        <p:txBody>
          <a:bodyPr/>
          <a:lstStyle/>
          <a:p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W ramach wszystkich jednostek wykonaliśmy </a:t>
            </a:r>
            <a:r>
              <a:rPr lang="pl-PL" sz="1050" dirty="0">
                <a:latin typeface="Verdana" panose="020B0604030504040204" pitchFamily="34" charset="0"/>
                <a:ea typeface="Verdana" panose="020B0604030504040204" pitchFamily="34" charset="0"/>
              </a:rPr>
              <a:t>łącznie</a:t>
            </a:r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 175 % obowiązku </a:t>
            </a:r>
            <a:r>
              <a:rPr lang="pl-PL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mocowego</a:t>
            </a:r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 podczas listopadowych testów.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0A38061-8077-4512-9E12-30CB69E8223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77795" y="4200818"/>
            <a:ext cx="2849833" cy="176215"/>
          </a:xfrm>
        </p:spPr>
        <p:txBody>
          <a:bodyPr/>
          <a:lstStyle/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Ponad 175 % wykonania testu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1724B30-ABE4-409F-9081-0D6DA388650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569765" y="4506547"/>
            <a:ext cx="2160587" cy="939484"/>
          </a:xfrm>
        </p:spPr>
        <p:txBody>
          <a:bodyPr/>
          <a:lstStyle/>
          <a:p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Nikt z naszych Klientów nie otrzymał kary za niewykonanie redukcji.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D1C12139-28DD-4538-9D7B-AD0DD197BD6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Brak nałożonych kar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1E98F03B-7CAF-41F6-844C-BB7303D3EEE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Nikt z naszych Klientów nie miał pomniejszego wynagrodzenia z tytułu niedyspozycyjności.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="" xmlns:a16="http://schemas.microsoft.com/office/drawing/2014/main" id="{E0DAFE43-DF27-47C7-9ECB-18691880AC4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117641" y="4238007"/>
            <a:ext cx="2776123" cy="278051"/>
          </a:xfrm>
        </p:spPr>
        <p:txBody>
          <a:bodyPr/>
          <a:lstStyle/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Brak pomniejszenia wynagrodzenia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="" xmlns:a16="http://schemas.microsoft.com/office/drawing/2014/main" id="{50D8989D-6C07-49D0-BDC5-429E078D65B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045121" y="4511675"/>
            <a:ext cx="2556780" cy="1015914"/>
          </a:xfrm>
        </p:spPr>
        <p:txBody>
          <a:bodyPr/>
          <a:lstStyle/>
          <a:p>
            <a:r>
              <a:rPr lang="pl-PL" sz="1100" dirty="0">
                <a:latin typeface="Verdana" panose="020B0604030504040204" pitchFamily="34" charset="0"/>
                <a:ea typeface="Verdana" panose="020B0604030504040204" pitchFamily="34" charset="0"/>
              </a:rPr>
              <a:t>W Usłudze IRP zmianie uległa metoda wyliczania profilu bazowego. W znacznym stopniu ograniczono możliwość korekty profilu.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D9E36F35-2859-4750-B464-EC86E29163E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045121" y="4215023"/>
            <a:ext cx="2603157" cy="324017"/>
          </a:xfrm>
        </p:spPr>
        <p:txBody>
          <a:bodyPr/>
          <a:lstStyle/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Nasze jednostki gotowe są na zmianę metody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="" xmlns:a16="http://schemas.microsoft.com/office/drawing/2014/main" id="{DA99B3E7-8A0E-43D4-9160-CF4D965DF7F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="" xmlns:a16="http://schemas.microsoft.com/office/drawing/2014/main" id="{37262D9C-1781-46DA-AF39-069328A492B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285011" y="3187700"/>
            <a:ext cx="705218" cy="685798"/>
          </a:xfrm>
        </p:spPr>
        <p:txBody>
          <a:bodyPr/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="" xmlns:a16="http://schemas.microsoft.com/office/drawing/2014/main" id="{2C135586-DCFA-408E-9D6A-888249ED665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128752" y="3187700"/>
            <a:ext cx="705218" cy="685798"/>
          </a:xfrm>
        </p:spPr>
        <p:txBody>
          <a:bodyPr/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="" xmlns:a16="http://schemas.microsoft.com/office/drawing/2014/main" id="{DB48DF00-1B8F-4C2B-B03F-E137FF000E8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="" xmlns:a16="http://schemas.microsoft.com/office/drawing/2014/main" id="{C9F5F95E-D12F-423C-B2D0-B5F8C88B2446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588988" y="1505368"/>
            <a:ext cx="5020980" cy="1260434"/>
          </a:xfrm>
        </p:spPr>
        <p:txBody>
          <a:bodyPr vert="horz" lIns="91440" tIns="164592" rIns="91440" bIns="45720" rtlCol="0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Roczna liczba Okresów Zagrożenia – 75 h</a:t>
            </a:r>
          </a:p>
          <a:p>
            <a:pPr marL="285750" indent="-285750">
              <a:lnSpc>
                <a:spcPct val="200000"/>
              </a:lnSpc>
              <a:buClr>
                <a:srgbClr val="E81E04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265269" y="1505368"/>
            <a:ext cx="5679595" cy="716512"/>
          </a:xfrm>
          <a:prstGeom prst="rect">
            <a:avLst/>
          </a:prstGeom>
        </p:spPr>
        <p:txBody>
          <a:bodyPr vert="horz" lIns="91440" tIns="164592" rIns="91440" bIns="45720" rtlCol="0"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ts val="1000"/>
              </a:spcBef>
              <a:buClr>
                <a:srgbClr val="E81E04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Dzienna liczba okresów zagrożenia – 4 h 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ymbol zastępczy tekstu 5">
            <a:extLst>
              <a:ext uri="{FF2B5EF4-FFF2-40B4-BE49-F238E27FC236}">
                <a16:creationId xmlns="" xmlns:a16="http://schemas.microsoft.com/office/drawing/2014/main" id="{66A8AD65-126A-4772-8AA9-970EB404F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9120" y="280194"/>
            <a:ext cx="10295225" cy="736600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Bezpieczeństwo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oferty w Rynku Mocy</a:t>
            </a:r>
            <a:endParaRPr lang="pl-P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2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CD4E473A-33FD-46F5-966E-ECE1704D4210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972844" y="4190705"/>
            <a:ext cx="3505201" cy="324304"/>
          </a:xfrm>
        </p:spPr>
        <p:txBody>
          <a:bodyPr/>
          <a:lstStyle/>
          <a:p>
            <a:pPr algn="ctr"/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Rynek Mocy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CCF532B-BF31-4579-AB5A-619A64BA513C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972844" y="4731875"/>
            <a:ext cx="3505993" cy="1140726"/>
          </a:xfrm>
        </p:spPr>
        <p:txBody>
          <a:bodyPr vert="horz" lIns="91440" tIns="0" rIns="91440" bIns="0" rtlCol="0" anchor="t" anchorCtr="0">
            <a:noAutofit/>
          </a:bodyPr>
          <a:lstStyle/>
          <a:p>
            <a:pPr algn="ctr"/>
            <a:r>
              <a:rPr lang="pl-PL" kern="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Wprowadzenie rynku mocy oznacza zmianę architektury rynku energii z rynku jednotowarowego, na rynek dwutowarowy, gdzie transakcjom kupna-sprzedaży będzie podlegać nie tylko wytworzona energia elektryczna, ale również moc dyspozycyjna netto, czyli gotowość do dostarczania energii do sieci.</a:t>
            </a:r>
          </a:p>
        </p:txBody>
      </p:sp>
      <p:pic>
        <p:nvPicPr>
          <p:cNvPr id="16" name="Symbol zastępczy obrazu 15"/>
          <p:cNvPicPr>
            <a:picLocks noGrp="1" noChangeAspect="1"/>
          </p:cNvPicPr>
          <p:nvPr>
            <p:ph type="pic" sz="quarter" idx="6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588145" y="1613427"/>
            <a:ext cx="2274597" cy="2274598"/>
          </a:xfrm>
        </p:spPr>
      </p:pic>
      <p:pic>
        <p:nvPicPr>
          <p:cNvPr id="15" name="Symbol zastępczy obrazu 14"/>
          <p:cNvPicPr>
            <a:picLocks noGrp="1" noChangeAspect="1"/>
          </p:cNvPicPr>
          <p:nvPr>
            <p:ph type="pic" sz="quarter" idx="1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7328821" y="1613427"/>
            <a:ext cx="2274597" cy="2274598"/>
          </a:xfrm>
        </p:spPr>
      </p:pic>
      <p:sp>
        <p:nvSpPr>
          <p:cNvPr id="7" name="Symbol zastępczy tekstu 6">
            <a:extLst>
              <a:ext uri="{FF2B5EF4-FFF2-40B4-BE49-F238E27FC236}">
                <a16:creationId xmlns="" xmlns:a16="http://schemas.microsoft.com/office/drawing/2014/main" id="{8730628C-B27D-4DF1-8B54-7893115190F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6510526" y="4207728"/>
            <a:ext cx="3997579" cy="295603"/>
          </a:xfrm>
        </p:spPr>
        <p:txBody>
          <a:bodyPr/>
          <a:lstStyle/>
          <a:p>
            <a:pPr algn="ctr"/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Interwencyjna Redukcja Poboru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="" xmlns:a16="http://schemas.microsoft.com/office/drawing/2014/main" id="{89F5AF2F-A8D1-41F8-BF4C-7F3141607063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6713919" y="4731875"/>
            <a:ext cx="3505993" cy="1140726"/>
          </a:xfrm>
        </p:spPr>
        <p:txBody>
          <a:bodyPr vert="horz" lIns="91440" tIns="0" rIns="91440" bIns="0" rtlCol="0" anchor="t" anchorCtr="0">
            <a:noAutofit/>
          </a:bodyPr>
          <a:lstStyle/>
          <a:p>
            <a:pPr algn="ctr"/>
            <a:r>
              <a:rPr lang="pl-PL" kern="0" dirty="0">
                <a:solidFill>
                  <a:schemeClr val="tx1">
                    <a:alpha val="7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Dobrowolny udział w Usługach DSR. IRP ma zapewnić moc Operatorowi Systemu Przesyłowego w horyzoncie dobowym z wynagrodzeniem za wykonanie Usługi.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="" xmlns:a16="http://schemas.microsoft.com/office/drawing/2014/main" id="{A9E44C67-B53C-4FEF-8806-2C075E7C9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Obszary komercjalizacji mocy dziś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97" y="6340106"/>
            <a:ext cx="1144322" cy="467373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1244321" y="6433750"/>
            <a:ext cx="411892" cy="280087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AutoShape 4" descr="logo main">
            <a:extLst>
              <a:ext uri="{FF2B5EF4-FFF2-40B4-BE49-F238E27FC236}">
                <a16:creationId xmlns="" xmlns:a16="http://schemas.microsoft.com/office/drawing/2014/main" id="{49626568-8655-4843-A6DF-A76BEDEB75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606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9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Energa">
      <a:dk1>
        <a:srgbClr val="1D1D1B"/>
      </a:dk1>
      <a:lt1>
        <a:srgbClr val="FFFFFF"/>
      </a:lt1>
      <a:dk2>
        <a:srgbClr val="D81E04"/>
      </a:dk2>
      <a:lt2>
        <a:srgbClr val="B2B2B2"/>
      </a:lt2>
      <a:accent1>
        <a:srgbClr val="1D1D1B"/>
      </a:accent1>
      <a:accent2>
        <a:srgbClr val="646363"/>
      </a:accent2>
      <a:accent3>
        <a:srgbClr val="646363"/>
      </a:accent3>
      <a:accent4>
        <a:srgbClr val="B2B2B2"/>
      </a:accent4>
      <a:accent5>
        <a:srgbClr val="D81E04"/>
      </a:accent5>
      <a:accent6>
        <a:srgbClr val="FFFFFF"/>
      </a:accent6>
      <a:hlink>
        <a:srgbClr val="D81E04"/>
      </a:hlink>
      <a:folHlink>
        <a:srgbClr val="646363"/>
      </a:folHlink>
    </a:clrScheme>
    <a:fontScheme name="Energa">
      <a:majorFont>
        <a:latin typeface="Calibri Light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13074</TotalTime>
  <Words>593</Words>
  <Application>Microsoft Office PowerPoint</Application>
  <PresentationFormat>Panoramiczny</PresentationFormat>
  <Paragraphs>135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Calibri</vt:lpstr>
      <vt:lpstr>Energa</vt:lpstr>
      <vt:lpstr>fontello</vt:lpstr>
      <vt:lpstr>Open Sans</vt:lpstr>
      <vt:lpstr>U.S. 101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Energa Grupa Orlen</dc:title>
  <dc:creator>Bugała Adam (21000855)</dc:creator>
  <cp:keywords>Energa;Orlen;Grupa ORLEN;Prezentacja;Szablon</cp:keywords>
  <cp:lastModifiedBy>Konto Microsoft</cp:lastModifiedBy>
  <cp:revision>135</cp:revision>
  <cp:lastPrinted>2021-03-24T01:12:20Z</cp:lastPrinted>
  <dcterms:created xsi:type="dcterms:W3CDTF">2020-08-31T11:05:02Z</dcterms:created>
  <dcterms:modified xsi:type="dcterms:W3CDTF">2021-03-24T01:16:12Z</dcterms:modified>
</cp:coreProperties>
</file>